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8" d="100"/>
          <a:sy n="158" d="100"/>
        </p:scale>
        <p:origin x="-218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6BCF-4CCE-4B2D-B0F9-6A4D4C89AC08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9D53-422B-458D-AF16-9D5460A691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783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6BCF-4CCE-4B2D-B0F9-6A4D4C89AC08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9D53-422B-458D-AF16-9D5460A691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275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6BCF-4CCE-4B2D-B0F9-6A4D4C89AC08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9D53-422B-458D-AF16-9D5460A691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503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6BCF-4CCE-4B2D-B0F9-6A4D4C89AC08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9D53-422B-458D-AF16-9D5460A691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15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6BCF-4CCE-4B2D-B0F9-6A4D4C89AC08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9D53-422B-458D-AF16-9D5460A691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383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6BCF-4CCE-4B2D-B0F9-6A4D4C89AC08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9D53-422B-458D-AF16-9D5460A691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064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6BCF-4CCE-4B2D-B0F9-6A4D4C89AC08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9D53-422B-458D-AF16-9D5460A691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022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6BCF-4CCE-4B2D-B0F9-6A4D4C89AC08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9D53-422B-458D-AF16-9D5460A691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099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6BCF-4CCE-4B2D-B0F9-6A4D4C89AC08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9D53-422B-458D-AF16-9D5460A691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584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6BCF-4CCE-4B2D-B0F9-6A4D4C89AC08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9D53-422B-458D-AF16-9D5460A691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938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6BCF-4CCE-4B2D-B0F9-6A4D4C89AC08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9D53-422B-458D-AF16-9D5460A691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582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96BCF-4CCE-4B2D-B0F9-6A4D4C89AC08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39D53-422B-458D-AF16-9D5460A691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07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922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2077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8894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2" y="0"/>
            <a:ext cx="914666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527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6004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4352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758" y="3284984"/>
            <a:ext cx="4180483" cy="2741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9675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008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7943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1933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27695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2938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39320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Application>Microsoft Office PowerPoint</Application>
  <PresentationFormat>Экран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Кайрат Н. Синеев</dc:creator>
  <cp:lastModifiedBy>Кайрат Н. Синеев</cp:lastModifiedBy>
  <cp:revision>3</cp:revision>
  <dcterms:created xsi:type="dcterms:W3CDTF">2023-03-06T03:26:31Z</dcterms:created>
  <dcterms:modified xsi:type="dcterms:W3CDTF">2023-03-06T03:48:02Z</dcterms:modified>
</cp:coreProperties>
</file>