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4380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12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51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10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18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4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38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41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68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51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958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3ADC5-5A84-475D-900E-A7EF1CC7D1F3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C56DC-849F-454A-9AD1-57280965E1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12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sk-hotline.kz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sk-hotline.kz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4D2B~1\AppData\Local\Temp\Rar$DIa0.581\КТЖ лого.jpg">
            <a:extLst>
              <a:ext uri="{FF2B5EF4-FFF2-40B4-BE49-F238E27FC236}">
                <a16:creationId xmlns="" xmlns:a16="http://schemas.microsoft.com/office/drawing/2014/main" id="{B3746D7B-99CD-E737-4F91-5034F3B64BF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/>
          <a:stretch/>
        </p:blipFill>
        <p:spPr bwMode="auto">
          <a:xfrm>
            <a:off x="188640" y="323528"/>
            <a:ext cx="1637731" cy="148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00808" y="611560"/>
            <a:ext cx="3528392" cy="91858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itchFamily="34" charset="0"/>
                <a:cs typeface="Arial" pitchFamily="34" charset="0"/>
              </a:rPr>
              <a:t>Горячая линия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ТОО «КТЖ - Пассажирские локомотивы»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32656" y="1907704"/>
            <a:ext cx="6172200" cy="632683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ТОО «КТЖ – Пассажирские локомотивы» уделяет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особое внимание развитию и поддержанию корпоративной культуры, демонстрирующей приверженность принципам добросовестности, прозрачности и честности.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В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целях дальнейшего сохранения положительного имиджа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напоминаем, что  в Товариществе функционирует  «Горячая линия», которая направлена для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своевременного выявления и предотвращения нарушений законодательства и/или Кодекса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этики и поведения АО «НК «КТЖ» и его дочерних организаций,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том числе случаев мошенничества, коррупции, дискриминации, неэтичного поведения и иных нарушений, относящихся к деятельности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Товарищества.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 Горячая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линия обслуживается независимым Оператором, компанией KPMG, на следующих принципах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конфиденциальности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 анонимности (по желанию обратившегося лица); и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регистрации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 обработки 100% обращений с последующим предоставлением ответственным лицам Компании.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Обращения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могут предоставляться всеми лицами на русском, казахском и английском языках посредством следующих каналов связи: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телефонному номеру 8 800 080 4747. (Звонок на территории РК бесплатный);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либо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электронную почту </a:t>
            </a:r>
            <a:r>
              <a:rPr lang="ru-RU" sz="1400" u="sng" dirty="0">
                <a:latin typeface="Arial" pitchFamily="34" charset="0"/>
                <a:cs typeface="Arial" pitchFamily="34" charset="0"/>
                <a:hlinkClick r:id="rId3"/>
              </a:rPr>
              <a:t>mail@sk-hotline.kz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 либо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через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интернет-портал </a:t>
            </a:r>
            <a:r>
              <a:rPr lang="ru-RU" sz="1400" u="sng" dirty="0">
                <a:latin typeface="Arial" pitchFamily="34" charset="0"/>
                <a:cs typeface="Arial" pitchFamily="34" charset="0"/>
                <a:hlinkClick r:id="rId4"/>
              </a:rPr>
              <a:t>www.sk-hotline.kz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либо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через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WhatsApp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Мессенджер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 номером +7 771 191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8816; либо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мобильное приложение: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KTZ HSE 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645" y="467544"/>
            <a:ext cx="1171873" cy="1073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02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4D2B~1\AppData\Local\Temp\Rar$DIa0.581\КТЖ лого.jpg">
            <a:extLst>
              <a:ext uri="{FF2B5EF4-FFF2-40B4-BE49-F238E27FC236}">
                <a16:creationId xmlns="" xmlns:a16="http://schemas.microsoft.com/office/drawing/2014/main" id="{B3746D7B-99CD-E737-4F91-5034F3B64BF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/>
          <a:stretch/>
        </p:blipFill>
        <p:spPr bwMode="auto">
          <a:xfrm>
            <a:off x="260648" y="251520"/>
            <a:ext cx="1637731" cy="148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00808" y="395536"/>
            <a:ext cx="3672408" cy="91858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itchFamily="34" charset="0"/>
                <a:cs typeface="Arial" pitchFamily="34" charset="0"/>
              </a:rPr>
              <a:t>Горячая линия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ТОО «КТЖ - Пассажирские локомотивы»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04664" y="1714476"/>
            <a:ext cx="6172200" cy="73220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Горячая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линия работает круглосуточно без выходных в режиме «24/7». При этом телефонные звонки принимаются Оператором с 09.00 до 18.00 с понедельника по пятницу. В остальное время (включая праздничные / выходные дни) телефонные обращения поступают на автоответчик с возможностью  записи  обращений. Обработка обращений, полученных в нерабочее время, осуществляется в первый рабочий день после получения обращения.</a:t>
            </a:r>
          </a:p>
          <a:p>
            <a:pPr marL="0" indent="0" algn="just"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Горячая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линия доступна как для работников Компании, так и для третьих лиц, взаимодействующих с Компанией (клиентов, контрагентов и иных заинтересованных лиц).</a:t>
            </a:r>
          </a:p>
          <a:p>
            <a:pPr marL="0" indent="0" algn="just"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целях обеспечения конфиденциальности и анонимности все полученные обращения принимаются и обрабатываются внешним независимым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Оператором. Для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обеспечения конфиденциальности, а также объективности и беспристрастности поступившие обращения направляются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– контролеру, который подотчетен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непосредственно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Наблюдательному совету Товарищества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независим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 деятельности Правления и иного исполнительного руководства.  </a:t>
            </a:r>
          </a:p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Если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 желаете не раскрывать свои данные при подаче обращения, то они не будут регистрироваться и не будут передаваться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Товариществу.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Однако в целях наиболее эффективной и своевременной обработки Вашего обращения Вам будет предложено оставить контактную информацию. При этом, обращаясь на Горячую линию, Вы соглашаетесь на обработку Ваших персональных данных работниками внешнего независимого Оператора, и передачу полученных данных ответственным работникам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Товарищества,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которые обеспечат профессиональное и конфиденциальное рассмотрение Вашего обращения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      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дополнении к линии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конфиденциального информирования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Товарищество предоставляет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несколько внутренних каналов:</a:t>
            </a:r>
          </a:p>
          <a:p>
            <a:pPr marL="514350" indent="-514350" algn="just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Руководство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Товарищества;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контролер;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Руководители структурных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подразделений Товарищества;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78" y="323528"/>
            <a:ext cx="1171873" cy="1073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67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4D2B~1\AppData\Local\Temp\Rar$DIa0.581\КТЖ лого.jpg">
            <a:extLst>
              <a:ext uri="{FF2B5EF4-FFF2-40B4-BE49-F238E27FC236}">
                <a16:creationId xmlns="" xmlns:a16="http://schemas.microsoft.com/office/drawing/2014/main" id="{B3746D7B-99CD-E737-4F91-5034F3B64BF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/>
          <a:stretch/>
        </p:blipFill>
        <p:spPr bwMode="auto">
          <a:xfrm>
            <a:off x="188640" y="323528"/>
            <a:ext cx="1637731" cy="148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56792" y="608111"/>
            <a:ext cx="3816424" cy="91858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itchFamily="34" charset="0"/>
                <a:cs typeface="Arial" pitchFamily="34" charset="0"/>
              </a:rPr>
              <a:t>Горячая линия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b="1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ТОО «КТЖ - Пассажирские локомотивы»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32656" y="3563888"/>
            <a:ext cx="6172200" cy="4680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ПРИМЕЧАНИЕ: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Горячая линия предназначена только для получения обращений в отношении нарушений, законодательства и/или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Кодекса этики и поведения АО «НК «КТЖ» и его дочерних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организаций, в том числе случаев мошенничества, коррупции, дискриминации, неэтического поведения и иных нарушений, относящихся к деятельности Компании.</a:t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   Важно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! 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Горячая линия не должна использоваться для давления на работников и контрагентов и/или принуждения их к совершению/воздержанию от определенных действий, а также не должна рассматриваться как средство для сведения личных счетов.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521" y="1819815"/>
            <a:ext cx="17907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192" y="530550"/>
            <a:ext cx="1171873" cy="1073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99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6807636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4D2B~1\AppData\Local\Temp\Rar$DIa0.581\КТЖ лого.jpg">
            <a:extLst>
              <a:ext uri="{FF2B5EF4-FFF2-40B4-BE49-F238E27FC236}">
                <a16:creationId xmlns="" xmlns:a16="http://schemas.microsoft.com/office/drawing/2014/main" id="{B3746D7B-99CD-E737-4F91-5034F3B64BF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/>
          <a:stretch/>
        </p:blipFill>
        <p:spPr bwMode="auto">
          <a:xfrm>
            <a:off x="2852936" y="107504"/>
            <a:ext cx="1637731" cy="14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906" y="5652121"/>
            <a:ext cx="114905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6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0"/>
            <a:ext cx="6858000" cy="9124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4D2B~1\AppData\Local\Temp\Rar$DIa0.581\КТЖ лого.jpg">
            <a:extLst>
              <a:ext uri="{FF2B5EF4-FFF2-40B4-BE49-F238E27FC236}">
                <a16:creationId xmlns="" xmlns:a16="http://schemas.microsoft.com/office/drawing/2014/main" id="{B3746D7B-99CD-E737-4F91-5034F3B64BF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/>
          <a:stretch/>
        </p:blipFill>
        <p:spPr bwMode="auto">
          <a:xfrm>
            <a:off x="2852936" y="107504"/>
            <a:ext cx="1637731" cy="14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3883" y="7236296"/>
            <a:ext cx="1004779" cy="10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1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199</Words>
  <Application>Microsoft Office PowerPoint</Application>
  <PresentationFormat>Экран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Горячая линия  ТОО «КТЖ - Пассажирские локомотивы»</vt:lpstr>
      <vt:lpstr>Горячая линия  ТОО «КТЖ - Пассажирские локомотивы»</vt:lpstr>
      <vt:lpstr>Горячая линия  ТОО «КТЖ - Пассажирские локомотивы»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Кайрат Н. Синеев</dc:creator>
  <cp:lastModifiedBy>Кайрат Н. Синеев</cp:lastModifiedBy>
  <cp:revision>9</cp:revision>
  <dcterms:created xsi:type="dcterms:W3CDTF">2022-12-20T04:01:40Z</dcterms:created>
  <dcterms:modified xsi:type="dcterms:W3CDTF">2023-02-24T04:45:39Z</dcterms:modified>
</cp:coreProperties>
</file>