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2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heme/theme3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slideLayouts/slideLayout2.xml" ContentType="application/vnd.openxmlformats-officedocument.presentationml.slideLayout+xml"/>
  <Override PartName="/ppt/theme/theme4.xml" ContentType="application/vnd.openxmlformats-officedocument.them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5.xml" ContentType="application/vnd.openxmlformats-officedocument.them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90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  <p:sldMasterId id="2147483708" r:id="rId2"/>
    <p:sldMasterId id="2147483711" r:id="rId3"/>
    <p:sldMasterId id="2147483713" r:id="rId4"/>
    <p:sldMasterId id="2147483716" r:id="rId5"/>
  </p:sldMasterIdLst>
  <p:notesMasterIdLst>
    <p:notesMasterId r:id="rId12"/>
  </p:notesMasterIdLst>
  <p:handoutMasterIdLst>
    <p:handoutMasterId r:id="rId13"/>
  </p:handoutMasterIdLst>
  <p:sldIdLst>
    <p:sldId id="1098" r:id="rId6"/>
    <p:sldId id="1099" r:id="rId7"/>
    <p:sldId id="1100" r:id="rId8"/>
    <p:sldId id="1101" r:id="rId9"/>
    <p:sldId id="1102" r:id="rId10"/>
    <p:sldId id="1103" r:id="rId11"/>
  </p:sldIdLst>
  <p:sldSz cx="12192000" cy="6858000"/>
  <p:notesSz cx="7315200" cy="96012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1pPr>
    <a:lvl2pPr marL="555315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2pPr>
    <a:lvl3pPr marL="1110630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3pPr>
    <a:lvl4pPr marL="1665945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4pPr>
    <a:lvl5pPr marL="2221260" algn="l" rtl="0" fontAlgn="base">
      <a:spcBef>
        <a:spcPct val="0"/>
      </a:spcBef>
      <a:spcAft>
        <a:spcPct val="0"/>
      </a:spcAft>
      <a:defRPr sz="1943" kern="1200">
        <a:solidFill>
          <a:schemeClr val="tx1"/>
        </a:solidFill>
        <a:latin typeface="Arial" charset="0"/>
        <a:ea typeface="+mn-ea"/>
        <a:cs typeface="+mn-cs"/>
      </a:defRPr>
    </a:lvl5pPr>
    <a:lvl6pPr marL="2776576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6pPr>
    <a:lvl7pPr marL="3331891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7pPr>
    <a:lvl8pPr marL="3887206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8pPr>
    <a:lvl9pPr marL="4442521" algn="l" defTabSz="1110630" rtl="0" eaLnBrk="1" latinLnBrk="0" hangingPunct="1">
      <a:defRPr sz="1943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6" userDrawn="1">
          <p15:clr>
            <a:srgbClr val="A4A3A4"/>
          </p15:clr>
        </p15:guide>
        <p15:guide id="3" orient="horz" pos="201" userDrawn="1">
          <p15:clr>
            <a:srgbClr val="A4A3A4"/>
          </p15:clr>
        </p15:guide>
        <p15:guide id="4" pos="3839" userDrawn="1">
          <p15:clr>
            <a:srgbClr val="A4A3A4"/>
          </p15:clr>
        </p15:guide>
        <p15:guide id="5" orient="horz" pos="19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 userDrawn="1">
          <p15:clr>
            <a:srgbClr val="A4A3A4"/>
          </p15:clr>
        </p15:guide>
        <p15:guide id="2" pos="3152" userDrawn="1">
          <p15:clr>
            <a:srgbClr val="A4A3A4"/>
          </p15:clr>
        </p15:guide>
        <p15:guide id="3" orient="horz" pos="3024" userDrawn="1">
          <p15:clr>
            <a:srgbClr val="A4A3A4"/>
          </p15:clr>
        </p15:guide>
        <p15:guide id="4" pos="230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AFF"/>
    <a:srgbClr val="F7A700"/>
    <a:srgbClr val="243D7C"/>
    <a:srgbClr val="1B346B"/>
    <a:srgbClr val="0E1B3F"/>
    <a:srgbClr val="FF9521"/>
    <a:srgbClr val="A6A6A6"/>
    <a:srgbClr val="818181"/>
    <a:srgbClr val="F4EE00"/>
    <a:srgbClr val="F0E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86813" autoAdjust="0"/>
  </p:normalViewPr>
  <p:slideViewPr>
    <p:cSldViewPr snapToGrid="0" snapToObjects="1">
      <p:cViewPr varScale="1">
        <p:scale>
          <a:sx n="139" d="100"/>
          <a:sy n="139" d="100"/>
        </p:scale>
        <p:origin x="1356" y="120"/>
      </p:cViewPr>
      <p:guideLst>
        <p:guide pos="86"/>
        <p:guide orient="horz" pos="201"/>
        <p:guide pos="3839"/>
        <p:guide orient="horz" pos="1989"/>
      </p:guideLst>
    </p:cSldViewPr>
  </p:slideViewPr>
  <p:outlineViewPr>
    <p:cViewPr>
      <p:scale>
        <a:sx n="33" d="100"/>
        <a:sy n="33" d="100"/>
      </p:scale>
      <p:origin x="0" y="-11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192"/>
    </p:cViewPr>
  </p:sorterViewPr>
  <p:notesViewPr>
    <p:cSldViewPr snapToGrid="0" snapToObjects="1">
      <p:cViewPr varScale="1">
        <p:scale>
          <a:sx n="85" d="100"/>
          <a:sy n="85" d="100"/>
        </p:scale>
        <p:origin x="2862" y="102"/>
      </p:cViewPr>
      <p:guideLst>
        <p:guide orient="horz" pos="4525"/>
        <p:guide pos="3152"/>
        <p:guide orient="horz" pos="3024"/>
        <p:guide pos="23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3A4723-8C99-4FC1-8ECF-2532E8E339C9}">
      <dgm:prSet phldrT="[Текст]"/>
      <dgm:spPr/>
      <dgm:t>
        <a:bodyPr/>
        <a:lstStyle/>
        <a:p>
          <a:pPr algn="just"/>
          <a:r>
            <a:rPr lang="kk-KZ"/>
            <a:t>Қажеттілікті асыра көрсету немесе компания бюджетіне қажеттілігі жоқ ТЖҚ сатып алуға арналған шығыстарды енгізу. </a:t>
          </a:r>
        </a:p>
      </dgm:t>
    </dgm:pt>
    <dgm:pt modelId="{1EE6CDB9-0994-4023-910E-2A6CC120318A}" type="parTrans" cxnId="{6CB3A531-4C04-40B5-9A0F-0B97BD76435A}">
      <dgm:prSet/>
      <dgm:spPr/>
      <dgm:t>
        <a:bodyPr/>
        <a:lstStyle/>
        <a:p>
          <a:endParaRPr lang="ru-RU"/>
        </a:p>
      </dgm:t>
    </dgm:pt>
    <dgm:pt modelId="{BCF185FA-EB53-4304-9319-4730314A1317}" type="sibTrans" cxnId="{6CB3A531-4C04-40B5-9A0F-0B97BD76435A}">
      <dgm:prSet/>
      <dgm:spPr/>
      <dgm:t>
        <a:bodyPr/>
        <a:lstStyle/>
        <a:p>
          <a:endParaRPr lang="ru-RU"/>
        </a:p>
      </dgm:t>
    </dgm:pt>
    <dgm:pt modelId="{173D7DEA-4D41-4884-9365-FAEE453A553B}">
      <dgm:prSet phldrT="[Текст]"/>
      <dgm:spPr/>
      <dgm:t>
        <a:bodyPr/>
        <a:lstStyle/>
        <a:p>
          <a:r>
            <a:rPr lang="kk-KZ" b="1"/>
            <a:t>Компания бюджетінің кенеттен ұлғаюы, компания бюджетін өзгертпей сатып алу жоспарын өзгерту</a:t>
          </a:r>
          <a:endParaRPr lang="ru-RU" dirty="0"/>
        </a:p>
      </dgm:t>
    </dgm:pt>
    <dgm:pt modelId="{8AF6D6FE-0705-49AA-9B22-216FF3A08650}" type="parTrans" cxnId="{44B7D36D-760C-4513-8860-9FD72ED8BADE}">
      <dgm:prSet/>
      <dgm:spPr/>
      <dgm:t>
        <a:bodyPr/>
        <a:lstStyle/>
        <a:p>
          <a:endParaRPr lang="ru-RU"/>
        </a:p>
      </dgm:t>
    </dgm:pt>
    <dgm:pt modelId="{A2B2AF76-48DD-45D5-9634-3CF74B3D55C2}" type="sibTrans" cxnId="{44B7D36D-760C-4513-8860-9FD72ED8BADE}">
      <dgm:prSet/>
      <dgm:spPr/>
      <dgm:t>
        <a:bodyPr/>
        <a:lstStyle/>
        <a:p>
          <a:endParaRPr lang="ru-RU"/>
        </a:p>
      </dgm:t>
    </dgm:pt>
    <dgm:pt modelId="{8F752F1B-54A5-4BB6-BCD2-1E8E30340DB5}">
      <dgm:prSet phldrT="[Текст]"/>
      <dgm:spPr/>
      <dgm:t>
        <a:bodyPr/>
        <a:lstStyle/>
        <a:p>
          <a:pPr algn="just"/>
          <a:r>
            <a:rPr lang="kk-KZ"/>
            <a:t>Бюджеттеу сатысында ТЖҚ-ның жоспарлы (маркетингтік) құнын асыра көрсету. (9)</a:t>
          </a:r>
        </a:p>
      </dgm:t>
    </dgm:pt>
    <dgm:pt modelId="{C8D9F63B-2757-4C74-8364-68399F851BEE}" type="parTrans" cxnId="{D3C8747C-4B01-47D9-9BE2-A6F59EA22222}">
      <dgm:prSet/>
      <dgm:spPr/>
      <dgm:t>
        <a:bodyPr/>
        <a:lstStyle/>
        <a:p>
          <a:endParaRPr lang="ru-RU"/>
        </a:p>
      </dgm:t>
    </dgm:pt>
    <dgm:pt modelId="{12F1547E-FFE4-43D7-AFAA-A7646907B0E0}" type="sibTrans" cxnId="{D3C8747C-4B01-47D9-9BE2-A6F59EA22222}">
      <dgm:prSet/>
      <dgm:spPr/>
      <dgm:t>
        <a:bodyPr/>
        <a:lstStyle/>
        <a:p>
          <a:endParaRPr lang="ru-RU"/>
        </a:p>
      </dgm:t>
    </dgm:pt>
    <dgm:pt modelId="{B4023258-1DDA-4C60-9F3B-8215E6A40022}">
      <dgm:prSet phldrT="[Текст]"/>
      <dgm:spPr/>
      <dgm:t>
        <a:bodyPr/>
        <a:lstStyle/>
        <a:p>
          <a:r>
            <a:rPr lang="kk-KZ" b="1"/>
            <a:t>Алдыңғы сатып алулармен салыстырғанда құнның негізсіз өсуі</a:t>
          </a:r>
          <a:endParaRPr lang="ru-RU" dirty="0"/>
        </a:p>
      </dgm:t>
    </dgm:pt>
    <dgm:pt modelId="{F3544C54-2B54-429F-BA78-A0B7475380C8}" type="parTrans" cxnId="{49FD041E-8DA2-4944-907B-3E927C2F39A1}">
      <dgm:prSet/>
      <dgm:spPr/>
      <dgm:t>
        <a:bodyPr/>
        <a:lstStyle/>
        <a:p>
          <a:endParaRPr lang="ru-RU"/>
        </a:p>
      </dgm:t>
    </dgm:pt>
    <dgm:pt modelId="{F80C0888-EF41-4CB2-A8CA-5FE8E4A47703}" type="sibTrans" cxnId="{49FD041E-8DA2-4944-907B-3E927C2F39A1}">
      <dgm:prSet/>
      <dgm:spPr/>
      <dgm:t>
        <a:bodyPr/>
        <a:lstStyle/>
        <a:p>
          <a:endParaRPr lang="ru-RU"/>
        </a:p>
      </dgm:t>
    </dgm:pt>
    <dgm:pt modelId="{C5F01367-2DB6-41B1-959C-B08307BBCAF5}">
      <dgm:prSet phldrT="[Текст]"/>
      <dgm:spPr/>
      <dgm:t>
        <a:bodyPr/>
        <a:lstStyle/>
        <a:p>
          <a:r>
            <a:rPr lang="kk-KZ" b="1"/>
            <a:t>ТЖҚ құны нарықтық құннан едәуір жоғары (ЕОЗ, Datanomix, сараптамалық бағалау)</a:t>
          </a:r>
          <a:endParaRPr lang="ru-RU" dirty="0"/>
        </a:p>
      </dgm:t>
    </dgm:pt>
    <dgm:pt modelId="{8BAF4F3B-58EF-4CB1-B65E-A022AFD01DFE}" type="parTrans" cxnId="{6BD2270E-41A8-424F-BFE8-A7950E8A8836}">
      <dgm:prSet/>
      <dgm:spPr/>
      <dgm:t>
        <a:bodyPr/>
        <a:lstStyle/>
        <a:p>
          <a:endParaRPr lang="ru-RU"/>
        </a:p>
      </dgm:t>
    </dgm:pt>
    <dgm:pt modelId="{1C9E3C23-A3B0-4B0A-AB58-4862EBE9B99D}" type="sibTrans" cxnId="{6BD2270E-41A8-424F-BFE8-A7950E8A8836}">
      <dgm:prSet/>
      <dgm:spPr/>
      <dgm:t>
        <a:bodyPr/>
        <a:lstStyle/>
        <a:p>
          <a:endParaRPr lang="ru-RU"/>
        </a:p>
      </dgm:t>
    </dgm:pt>
    <dgm:pt modelId="{DE63D1EA-B512-4FD6-A76A-CFAF1587B372}">
      <dgm:prSet phldrT="[Текст]"/>
      <dgm:spPr/>
      <dgm:t>
        <a:bodyPr/>
        <a:lstStyle/>
        <a:p>
          <a:pPr algn="just"/>
          <a:r>
            <a:rPr lang="kk-KZ"/>
            <a:t>Бәсекелі емес сатып алу тәсілін негізсіз таңдау</a:t>
          </a:r>
        </a:p>
      </dgm:t>
    </dgm:pt>
    <dgm:pt modelId="{2D84C084-C42A-43B2-8FB1-927355760D9B}" type="parTrans" cxnId="{17CE87FE-6C2D-4278-9A81-0E5DCE6476E2}">
      <dgm:prSet/>
      <dgm:spPr/>
      <dgm:t>
        <a:bodyPr/>
        <a:lstStyle/>
        <a:p>
          <a:endParaRPr lang="ru-RU"/>
        </a:p>
      </dgm:t>
    </dgm:pt>
    <dgm:pt modelId="{62186663-22DD-4524-B717-08EDAAB3B34C}" type="sibTrans" cxnId="{17CE87FE-6C2D-4278-9A81-0E5DCE6476E2}">
      <dgm:prSet/>
      <dgm:spPr/>
      <dgm:t>
        <a:bodyPr/>
        <a:lstStyle/>
        <a:p>
          <a:endParaRPr lang="ru-RU"/>
        </a:p>
      </dgm:t>
    </dgm:pt>
    <dgm:pt modelId="{281B5E44-C3B5-4690-B279-6CB27F1BE639}">
      <dgm:prSet phldrT="[Текст]"/>
      <dgm:spPr/>
      <dgm:t>
        <a:bodyPr/>
        <a:lstStyle/>
        <a:p>
          <a:r>
            <a:rPr lang="kk-KZ" b="1"/>
            <a:t>Бір көзден сатып алу тәсілін таңдаудың жеткіліксіз негізделуі</a:t>
          </a:r>
        </a:p>
      </dgm:t>
    </dgm:pt>
    <dgm:pt modelId="{E300380D-B573-4406-879E-BD110CEECE29}" type="parTrans" cxnId="{ED3C410F-CA3C-4D3D-9EAB-8F19548D28A0}">
      <dgm:prSet/>
      <dgm:spPr/>
      <dgm:t>
        <a:bodyPr/>
        <a:lstStyle/>
        <a:p>
          <a:endParaRPr lang="ru-RU"/>
        </a:p>
      </dgm:t>
    </dgm:pt>
    <dgm:pt modelId="{C96E0AD7-2397-4076-BBE0-64E6EB390BD0}" type="sibTrans" cxnId="{ED3C410F-CA3C-4D3D-9EAB-8F19548D28A0}">
      <dgm:prSet/>
      <dgm:spPr/>
      <dgm:t>
        <a:bodyPr/>
        <a:lstStyle/>
        <a:p>
          <a:endParaRPr lang="ru-RU"/>
        </a:p>
      </dgm:t>
    </dgm:pt>
    <dgm:pt modelId="{91CF608C-2479-4B11-B448-19E5ADEAD235}">
      <dgm:prSet phldrT="[Текст]"/>
      <dgm:spPr/>
      <dgm:t>
        <a:bodyPr/>
        <a:lstStyle/>
        <a:p>
          <a:r>
            <a:rPr lang="kk-KZ" b="1"/>
            <a:t>Функционалдық баламаларды талдамай (көбіне бағдарламалық қамтылым) «авторлық құқық» негізін пайдалану / «біріздендіру»</a:t>
          </a:r>
        </a:p>
      </dgm:t>
    </dgm:pt>
    <dgm:pt modelId="{2828A62F-DDAF-4D13-B5A1-1728D84212FB}" type="parTrans" cxnId="{542FCC24-2621-4EEF-B7DF-0A30FA9FBBE3}">
      <dgm:prSet/>
      <dgm:spPr/>
      <dgm:t>
        <a:bodyPr/>
        <a:lstStyle/>
        <a:p>
          <a:endParaRPr lang="ru-RU"/>
        </a:p>
      </dgm:t>
    </dgm:pt>
    <dgm:pt modelId="{50FC4BBC-F3BB-4D7D-B3D5-C28FFEC6FD5E}" type="sibTrans" cxnId="{542FCC24-2621-4EEF-B7DF-0A30FA9FBBE3}">
      <dgm:prSet/>
      <dgm:spPr/>
      <dgm:t>
        <a:bodyPr/>
        <a:lstStyle/>
        <a:p>
          <a:endParaRPr lang="ru-RU"/>
        </a:p>
      </dgm:t>
    </dgm:pt>
    <dgm:pt modelId="{AE2343A6-D657-453E-A153-623F5A683432}">
      <dgm:prSet phldrT="[Текст]"/>
      <dgm:spPr/>
      <dgm:t>
        <a:bodyPr/>
        <a:lstStyle/>
        <a:p>
          <a:r>
            <a:rPr lang="kk-KZ" b="1"/>
            <a:t>Бұрын сатып алынбаған немесе сирек сатып алынатын әдеттен тыс немесе тән емес ТЖҚ</a:t>
          </a:r>
          <a:endParaRPr lang="ru-RU" dirty="0"/>
        </a:p>
      </dgm:t>
    </dgm:pt>
    <dgm:pt modelId="{D406A968-62D1-407C-A424-5F181B897DE8}" type="parTrans" cxnId="{45EB4EF3-81B0-48C3-85DB-3AC031D9604C}">
      <dgm:prSet/>
      <dgm:spPr/>
      <dgm:t>
        <a:bodyPr/>
        <a:lstStyle/>
        <a:p>
          <a:endParaRPr lang="ru-RU"/>
        </a:p>
      </dgm:t>
    </dgm:pt>
    <dgm:pt modelId="{864D762E-439B-4D85-A5AF-4224262919FB}" type="sibTrans" cxnId="{45EB4EF3-81B0-48C3-85DB-3AC031D9604C}">
      <dgm:prSet/>
      <dgm:spPr/>
      <dgm:t>
        <a:bodyPr/>
        <a:lstStyle/>
        <a:p>
          <a:endParaRPr lang="ru-RU"/>
        </a:p>
      </dgm:t>
    </dgm:pt>
    <dgm:pt modelId="{DA8BC234-85AD-4D71-B0D7-4E6CD2B66965}">
      <dgm:prSet phldrT="[Текст]"/>
      <dgm:spPr/>
      <dgm:t>
        <a:bodyPr/>
        <a:lstStyle/>
        <a:p>
          <a:r>
            <a:rPr lang="kk-KZ" b="1"/>
            <a:t>Құжаттармен проблемалар, асығыстық</a:t>
          </a:r>
          <a:endParaRPr lang="ru-RU" dirty="0"/>
        </a:p>
      </dgm:t>
    </dgm:pt>
    <dgm:pt modelId="{AD5BE521-EA3C-4FB6-B9BF-A5691EB5A1A4}" type="parTrans" cxnId="{6263FE21-6D7C-4F39-95EE-2C340D800793}">
      <dgm:prSet/>
      <dgm:spPr/>
      <dgm:t>
        <a:bodyPr/>
        <a:lstStyle/>
        <a:p>
          <a:endParaRPr lang="ru-RU"/>
        </a:p>
      </dgm:t>
    </dgm:pt>
    <dgm:pt modelId="{FE2E5424-F33C-4654-BED3-81CE72485610}" type="sibTrans" cxnId="{6263FE21-6D7C-4F39-95EE-2C340D800793}">
      <dgm:prSet/>
      <dgm:spPr/>
      <dgm:t>
        <a:bodyPr/>
        <a:lstStyle/>
        <a:p>
          <a:endParaRPr lang="ru-RU"/>
        </a:p>
      </dgm:t>
    </dgm:pt>
    <dgm:pt modelId="{7A6FA02D-1AFD-4255-88FD-36B34B0CB9AC}">
      <dgm:prSet phldrT="[Текст]"/>
      <dgm:spPr/>
      <dgm:t>
        <a:bodyPr/>
        <a:lstStyle/>
        <a:p>
          <a:r>
            <a:rPr lang="kk-KZ" b="1"/>
            <a:t>Өтінімде ТЖҚ сатып алу қажеттілігі негізделмеген немесе әлсіз негізделген, қажетті бұрыштамалар жоқ</a:t>
          </a:r>
          <a:endParaRPr lang="ru-RU" dirty="0"/>
        </a:p>
      </dgm:t>
    </dgm:pt>
    <dgm:pt modelId="{8116C001-0E46-44CE-A129-CA97FE1E2ED8}" type="parTrans" cxnId="{477E2EC5-F6EE-4216-923E-763DDA0DA424}">
      <dgm:prSet/>
      <dgm:spPr/>
      <dgm:t>
        <a:bodyPr/>
        <a:lstStyle/>
        <a:p>
          <a:endParaRPr lang="ru-RU"/>
        </a:p>
      </dgm:t>
    </dgm:pt>
    <dgm:pt modelId="{97ED8F21-F004-4779-8D27-F179FE2E5BB8}" type="sibTrans" cxnId="{477E2EC5-F6EE-4216-923E-763DDA0DA424}">
      <dgm:prSet/>
      <dgm:spPr/>
      <dgm:t>
        <a:bodyPr/>
        <a:lstStyle/>
        <a:p>
          <a:endParaRPr lang="ru-RU"/>
        </a:p>
      </dgm:t>
    </dgm:pt>
    <dgm:pt modelId="{EE0FAD6A-EB8F-4768-BC56-B398529DB393}">
      <dgm:prSet phldrT="[Текст]"/>
      <dgm:spPr/>
      <dgm:t>
        <a:bodyPr/>
        <a:lstStyle/>
        <a:p>
          <a:r>
            <a:rPr lang="kk-KZ" b="1"/>
            <a:t>Нарықты талдаудың болмауы / сапасыздығы (3-тен аз БҰ, бағалардың үлкен айырмашылығы/айырмашылықтың болмауы, БҰ мәтіні бірдей)</a:t>
          </a:r>
          <a:endParaRPr lang="ru-RU" dirty="0"/>
        </a:p>
      </dgm:t>
    </dgm:pt>
    <dgm:pt modelId="{2AC46FCF-2A81-465A-A734-D09FE6D90342}" type="parTrans" cxnId="{8C4EFB0B-928D-4303-AD87-F29D81C0C803}">
      <dgm:prSet/>
      <dgm:spPr/>
      <dgm:t>
        <a:bodyPr/>
        <a:lstStyle/>
        <a:p>
          <a:endParaRPr lang="ru-RU"/>
        </a:p>
      </dgm:t>
    </dgm:pt>
    <dgm:pt modelId="{979953BE-FF7D-4E23-9940-E0B6FFF39B3C}" type="sibTrans" cxnId="{8C4EFB0B-928D-4303-AD87-F29D81C0C803}">
      <dgm:prSet/>
      <dgm:spPr/>
      <dgm:t>
        <a:bodyPr/>
        <a:lstStyle/>
        <a:p>
          <a:endParaRPr lang="ru-RU"/>
        </a:p>
      </dgm:t>
    </dgm:pt>
    <dgm:pt modelId="{7FE0E4C8-CA55-4278-9253-76411D40FE9C}">
      <dgm:prSet phldrT="[Текст]"/>
      <dgm:spPr/>
      <dgm:t>
        <a:bodyPr/>
        <a:lstStyle/>
        <a:p>
          <a:r>
            <a:rPr lang="kk-KZ" b="1"/>
            <a:t>Беделі нашар/беделі жоқ, қызметкерлермен / өзара ықтимал байланыстары бар өнім берушілер қаралған</a:t>
          </a:r>
          <a:endParaRPr lang="ru-RU" dirty="0"/>
        </a:p>
      </dgm:t>
    </dgm:pt>
    <dgm:pt modelId="{AB932516-CB2E-4BB7-8F6B-207ED51FE7F9}" type="parTrans" cxnId="{9B98F096-F4AC-41A1-BC31-75215A7B7B65}">
      <dgm:prSet/>
      <dgm:spPr/>
      <dgm:t>
        <a:bodyPr/>
        <a:lstStyle/>
        <a:p>
          <a:endParaRPr lang="ru-RU"/>
        </a:p>
      </dgm:t>
    </dgm:pt>
    <dgm:pt modelId="{98C2FB79-E8CC-4BBC-8690-92AC33B40038}" type="sibTrans" cxnId="{9B98F096-F4AC-41A1-BC31-75215A7B7B65}">
      <dgm:prSet/>
      <dgm:spPr/>
      <dgm:t>
        <a:bodyPr/>
        <a:lstStyle/>
        <a:p>
          <a:endParaRPr lang="ru-RU"/>
        </a:p>
      </dgm:t>
    </dgm:pt>
    <dgm:pt modelId="{C75430A1-1C9B-4557-8A95-10B7E6F0F1B4}">
      <dgm:prSet phldrT="[Текст]"/>
      <dgm:spPr/>
      <dgm:t>
        <a:bodyPr/>
        <a:lstStyle/>
        <a:p>
          <a:r>
            <a:rPr lang="kk-KZ" b="1"/>
            <a:t>Компаниялар тобынан тыс оқытуды/ семинарларды, көрмелерді сатып алу, құны 1 млн-нан жоғары. </a:t>
          </a:r>
        </a:p>
      </dgm:t>
    </dgm:pt>
    <dgm:pt modelId="{3B5D80CC-D8AC-40A9-8559-3724CC541FE7}" type="parTrans" cxnId="{A4AAD898-0A27-4712-B4BF-03B8CD225BCC}">
      <dgm:prSet/>
      <dgm:spPr/>
      <dgm:t>
        <a:bodyPr/>
        <a:lstStyle/>
        <a:p>
          <a:endParaRPr lang="ru-RU"/>
        </a:p>
      </dgm:t>
    </dgm:pt>
    <dgm:pt modelId="{BC1B8423-7367-46E0-BEFE-C9AB1EB40923}" type="sibTrans" cxnId="{A4AAD898-0A27-4712-B4BF-03B8CD225BCC}">
      <dgm:prSet/>
      <dgm:spPr/>
      <dgm:t>
        <a:bodyPr/>
        <a:lstStyle/>
        <a:p>
          <a:endParaRPr lang="ru-RU"/>
        </a:p>
      </dgm:t>
    </dgm:pt>
    <dgm:pt modelId="{8987C6E5-C4A3-4C48-9FD8-5E37CE684198}">
      <dgm:prSet phldrT="[Текст]"/>
      <dgm:spPr/>
      <dgm:t>
        <a:bodyPr/>
        <a:lstStyle/>
        <a:p>
          <a:r>
            <a:rPr lang="kk-KZ" b="1"/>
            <a:t>Біртекті ТЖҚ сатып алу / ықтимал бөлшектеу</a:t>
          </a:r>
        </a:p>
      </dgm:t>
    </dgm:pt>
    <dgm:pt modelId="{5B004924-F194-4C59-9D09-343F6BC6273C}" type="parTrans" cxnId="{665A560F-35E3-4D2E-A75C-B3D883EAEF5D}">
      <dgm:prSet/>
      <dgm:spPr/>
      <dgm:t>
        <a:bodyPr/>
        <a:lstStyle/>
        <a:p>
          <a:endParaRPr lang="ru-RU"/>
        </a:p>
      </dgm:t>
    </dgm:pt>
    <dgm:pt modelId="{2B342044-1D6F-4996-8335-56F15D838871}" type="sibTrans" cxnId="{665A560F-35E3-4D2E-A75C-B3D883EAEF5D}">
      <dgm:prSet/>
      <dgm:spPr/>
      <dgm:t>
        <a:bodyPr/>
        <a:lstStyle/>
        <a:p>
          <a:endParaRPr lang="ru-RU"/>
        </a:p>
      </dgm:t>
    </dgm:pt>
    <dgm:pt modelId="{2A726146-DBCE-4164-90E0-451A866CEE02}">
      <dgm:prSet phldrT="[Текст]"/>
      <dgm:spPr/>
      <dgm:t>
        <a:bodyPr/>
        <a:lstStyle/>
        <a:p>
          <a:pPr algn="just"/>
          <a:r>
            <a:rPr lang="kk-KZ" b="0" i="0"/>
            <a:t>Сатып алу құжаттамасындағы техникалық талаптарды асыра көрсету/төмендету (66 бұзушылық)</a:t>
          </a:r>
        </a:p>
      </dgm:t>
    </dgm:pt>
    <dgm:pt modelId="{A54B3871-6AA3-49C8-8705-BD6540A284A9}" type="parTrans" cxnId="{D31140B4-0973-4F74-A6EB-A9C006E95C56}">
      <dgm:prSet/>
      <dgm:spPr/>
      <dgm:t>
        <a:bodyPr/>
        <a:lstStyle/>
        <a:p>
          <a:endParaRPr lang="ru-RU"/>
        </a:p>
      </dgm:t>
    </dgm:pt>
    <dgm:pt modelId="{17592535-909A-44FE-9E3F-125A40821226}" type="sibTrans" cxnId="{D31140B4-0973-4F74-A6EB-A9C006E95C56}">
      <dgm:prSet/>
      <dgm:spPr/>
      <dgm:t>
        <a:bodyPr/>
        <a:lstStyle/>
        <a:p>
          <a:endParaRPr lang="ru-RU"/>
        </a:p>
      </dgm:t>
    </dgm:pt>
    <dgm:pt modelId="{9BFD5354-7D34-49FC-87B5-0508C464BE44}">
      <dgm:prSet phldrT="[Текст]"/>
      <dgm:spPr/>
      <dgm:t>
        <a:bodyPr/>
        <a:lstStyle/>
        <a:p>
          <a:pPr algn="just"/>
          <a:r>
            <a:rPr lang="kk-KZ" b="1"/>
            <a:t>Бұрын ұқсас ТЖҚ сатып алу кезінде әлеуетті өнім берушілердің шағымдары</a:t>
          </a:r>
        </a:p>
      </dgm:t>
    </dgm:pt>
    <dgm:pt modelId="{27F34161-F867-4B52-8495-46430FD623D7}" type="parTrans" cxnId="{7F212B8F-B018-4F33-B985-A3BA549653B1}">
      <dgm:prSet/>
      <dgm:spPr/>
      <dgm:t>
        <a:bodyPr/>
        <a:lstStyle/>
        <a:p>
          <a:endParaRPr lang="ru-RU"/>
        </a:p>
      </dgm:t>
    </dgm:pt>
    <dgm:pt modelId="{A361BA24-593D-47EC-9D28-9B47D13E71FF}" type="sibTrans" cxnId="{7F212B8F-B018-4F33-B985-A3BA549653B1}">
      <dgm:prSet/>
      <dgm:spPr/>
      <dgm:t>
        <a:bodyPr/>
        <a:lstStyle/>
        <a:p>
          <a:endParaRPr lang="ru-RU"/>
        </a:p>
      </dgm:t>
    </dgm:pt>
    <dgm:pt modelId="{14456248-EFB1-4456-8461-DE49CC6C7D00}">
      <dgm:prSet phldrT="[Текст]"/>
      <dgm:spPr/>
      <dgm:t>
        <a:bodyPr/>
        <a:lstStyle/>
        <a:p>
          <a:pPr algn="just"/>
          <a:r>
            <a:rPr lang="kk-KZ" b="1"/>
            <a:t>ТЖҚ пайдалануға әсері анық емес нақты сипаттамаларды көрсету</a:t>
          </a:r>
        </a:p>
      </dgm:t>
    </dgm:pt>
    <dgm:pt modelId="{30D9E0AC-56E8-4A0E-819A-8ABD590BC126}" type="parTrans" cxnId="{3B451A60-A373-43B0-95E6-F4E6A932FE9D}">
      <dgm:prSet/>
      <dgm:spPr/>
      <dgm:t>
        <a:bodyPr/>
        <a:lstStyle/>
        <a:p>
          <a:endParaRPr lang="ru-RU"/>
        </a:p>
      </dgm:t>
    </dgm:pt>
    <dgm:pt modelId="{9532F896-A28A-4BB5-A132-B97D44873F81}" type="sibTrans" cxnId="{3B451A60-A373-43B0-95E6-F4E6A932FE9D}">
      <dgm:prSet/>
      <dgm:spPr/>
      <dgm:t>
        <a:bodyPr/>
        <a:lstStyle/>
        <a:p>
          <a:endParaRPr lang="ru-RU"/>
        </a:p>
      </dgm:t>
    </dgm:pt>
    <dgm:pt modelId="{FE61026C-E884-42D8-9D07-D9A005FED427}">
      <dgm:prSet phldrT="[Текст]"/>
      <dgm:spPr/>
      <dgm:t>
        <a:bodyPr/>
        <a:lstStyle/>
        <a:p>
          <a:pPr algn="just"/>
          <a:r>
            <a:rPr lang="kk-KZ" b="1"/>
            <a:t>Негізделген болса да, жеткізудің (жұмыстарды орындаудың) әдеттен тыс қысқа мерзімдері, әртүрлі өңірлердегі көптеген жеткізу орындары</a:t>
          </a:r>
        </a:p>
      </dgm:t>
    </dgm:pt>
    <dgm:pt modelId="{C775DEF0-1AFE-4FA2-BD7A-87C5EA5394A2}" type="parTrans" cxnId="{8ADE8FB5-8F23-4621-869B-7FF91972FEEC}">
      <dgm:prSet/>
      <dgm:spPr/>
      <dgm:t>
        <a:bodyPr/>
        <a:lstStyle/>
        <a:p>
          <a:endParaRPr lang="ru-RU"/>
        </a:p>
      </dgm:t>
    </dgm:pt>
    <dgm:pt modelId="{57E62651-8F69-4201-905F-150339B9E19D}" type="sibTrans" cxnId="{8ADE8FB5-8F23-4621-869B-7FF91972FEEC}">
      <dgm:prSet/>
      <dgm:spPr/>
      <dgm:t>
        <a:bodyPr/>
        <a:lstStyle/>
        <a:p>
          <a:endParaRPr lang="ru-RU"/>
        </a:p>
      </dgm:t>
    </dgm:pt>
    <dgm:pt modelId="{D28225C6-7E75-4DAC-A26D-55AB1A8FEAE0}">
      <dgm:prSet phldrT="[Текст]"/>
      <dgm:spPr/>
      <dgm:t>
        <a:bodyPr/>
        <a:lstStyle/>
        <a:p>
          <a:pPr algn="just"/>
          <a:r>
            <a:rPr lang="kk-KZ" b="1"/>
            <a:t>«Қарапайым» ТЖҚ бойынша қызметкерлердің тәжірибесі мен біліктілігіне (белгісіз сертификаттар) әдеттен тыс талаптар</a:t>
          </a:r>
        </a:p>
      </dgm:t>
    </dgm:pt>
    <dgm:pt modelId="{71834EBC-72E8-4D73-868E-8481D91FAB4D}" type="parTrans" cxnId="{2E5502A3-F2C9-4CCA-9611-1E074A694B15}">
      <dgm:prSet/>
      <dgm:spPr/>
      <dgm:t>
        <a:bodyPr/>
        <a:lstStyle/>
        <a:p>
          <a:endParaRPr lang="ru-RU"/>
        </a:p>
      </dgm:t>
    </dgm:pt>
    <dgm:pt modelId="{195725D5-1DFE-4335-AC57-64484D113240}" type="sibTrans" cxnId="{2E5502A3-F2C9-4CCA-9611-1E074A694B15}">
      <dgm:prSet/>
      <dgm:spPr/>
      <dgm:t>
        <a:bodyPr/>
        <a:lstStyle/>
        <a:p>
          <a:endParaRPr lang="ru-RU"/>
        </a:p>
      </dgm:t>
    </dgm:pt>
    <dgm:pt modelId="{DFB69255-2A14-4F7C-8725-2F4B03E6D9EF}">
      <dgm:prSet phldrT="[Текст]"/>
      <dgm:spPr/>
      <dgm:t>
        <a:bodyPr/>
        <a:lstStyle/>
        <a:p>
          <a:pPr algn="just"/>
          <a:r>
            <a:rPr lang="kk-KZ" b="1"/>
            <a:t>Рейтингтерге, лицензияларға, сертификаттарға, хаттарға және өзге де объективті емес сипаттамаларға қойылатын талаптар</a:t>
          </a:r>
        </a:p>
      </dgm:t>
    </dgm:pt>
    <dgm:pt modelId="{8DCED958-6178-49E1-9A02-CF4EB5AF1324}" type="parTrans" cxnId="{FA64FA9A-C0F4-488E-8B4F-03FC3DBC31F1}">
      <dgm:prSet/>
      <dgm:spPr/>
      <dgm:t>
        <a:bodyPr/>
        <a:lstStyle/>
        <a:p>
          <a:endParaRPr lang="ru-RU"/>
        </a:p>
      </dgm:t>
    </dgm:pt>
    <dgm:pt modelId="{8D452041-0A4F-4F73-9D24-1144B779D397}" type="sibTrans" cxnId="{FA64FA9A-C0F4-488E-8B4F-03FC3DBC31F1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A545F7B3-263D-4712-A5CA-FFE05E6AF309}" type="pres">
      <dgm:prSet presAssocID="{4D3A4723-8C99-4FC1-8ECF-2532E8E339C9}" presName="thickLine" presStyleLbl="alignNode1" presStyleIdx="0" presStyleCnt="4"/>
      <dgm:spPr/>
    </dgm:pt>
    <dgm:pt modelId="{3EC277F4-12AF-4C41-A0D5-DE0FAC447CC3}" type="pres">
      <dgm:prSet presAssocID="{4D3A4723-8C99-4FC1-8ECF-2532E8E339C9}" presName="horz1" presStyleCnt="0"/>
      <dgm:spPr/>
    </dgm:pt>
    <dgm:pt modelId="{DC253587-0A32-44A9-A4A2-5273FB5C2851}" type="pres">
      <dgm:prSet presAssocID="{4D3A4723-8C99-4FC1-8ECF-2532E8E339C9}" presName="tx1" presStyleLbl="revTx" presStyleIdx="0" presStyleCnt="21"/>
      <dgm:spPr/>
    </dgm:pt>
    <dgm:pt modelId="{0421ADCD-A5CD-4A18-8744-4CDD9AF58039}" type="pres">
      <dgm:prSet presAssocID="{4D3A4723-8C99-4FC1-8ECF-2532E8E339C9}" presName="vert1" presStyleCnt="0"/>
      <dgm:spPr/>
    </dgm:pt>
    <dgm:pt modelId="{AA0A2640-06E0-4187-ACA0-22F50CE088C3}" type="pres">
      <dgm:prSet presAssocID="{173D7DEA-4D41-4884-9365-FAEE453A553B}" presName="vertSpace2a" presStyleCnt="0"/>
      <dgm:spPr/>
    </dgm:pt>
    <dgm:pt modelId="{742FD2C0-9DF7-45FD-8B1E-77214714F94A}" type="pres">
      <dgm:prSet presAssocID="{173D7DEA-4D41-4884-9365-FAEE453A553B}" presName="horz2" presStyleCnt="0"/>
      <dgm:spPr/>
    </dgm:pt>
    <dgm:pt modelId="{E0A6D098-7597-4EDC-B45E-43C253B16C5C}" type="pres">
      <dgm:prSet presAssocID="{173D7DEA-4D41-4884-9365-FAEE453A553B}" presName="horzSpace2" presStyleCnt="0"/>
      <dgm:spPr/>
    </dgm:pt>
    <dgm:pt modelId="{EF2C1A1C-4094-44A3-8EE9-27B639362703}" type="pres">
      <dgm:prSet presAssocID="{173D7DEA-4D41-4884-9365-FAEE453A553B}" presName="tx2" presStyleLbl="revTx" presStyleIdx="1" presStyleCnt="21"/>
      <dgm:spPr/>
    </dgm:pt>
    <dgm:pt modelId="{961A41BD-33D5-47EA-A68B-CFD35299ABE3}" type="pres">
      <dgm:prSet presAssocID="{173D7DEA-4D41-4884-9365-FAEE453A553B}" presName="vert2" presStyleCnt="0"/>
      <dgm:spPr/>
    </dgm:pt>
    <dgm:pt modelId="{0E920031-CAD9-43DF-99E0-600115214D3B}" type="pres">
      <dgm:prSet presAssocID="{173D7DEA-4D41-4884-9365-FAEE453A553B}" presName="thinLine2b" presStyleLbl="callout" presStyleIdx="0" presStyleCnt="17"/>
      <dgm:spPr/>
    </dgm:pt>
    <dgm:pt modelId="{76EB0978-01C3-4696-9075-0FD3906493EF}" type="pres">
      <dgm:prSet presAssocID="{173D7DEA-4D41-4884-9365-FAEE453A553B}" presName="vertSpace2b" presStyleCnt="0"/>
      <dgm:spPr/>
    </dgm:pt>
    <dgm:pt modelId="{EE007E15-19A9-410D-9497-D25017B4C946}" type="pres">
      <dgm:prSet presAssocID="{7A6FA02D-1AFD-4255-88FD-36B34B0CB9AC}" presName="horz2" presStyleCnt="0"/>
      <dgm:spPr/>
    </dgm:pt>
    <dgm:pt modelId="{EF979385-2CAF-4D67-94F6-88FE3E24E8B1}" type="pres">
      <dgm:prSet presAssocID="{7A6FA02D-1AFD-4255-88FD-36B34B0CB9AC}" presName="horzSpace2" presStyleCnt="0"/>
      <dgm:spPr/>
    </dgm:pt>
    <dgm:pt modelId="{FD32BE86-C79E-4BA6-A7FF-265518FBB009}" type="pres">
      <dgm:prSet presAssocID="{7A6FA02D-1AFD-4255-88FD-36B34B0CB9AC}" presName="tx2" presStyleLbl="revTx" presStyleIdx="2" presStyleCnt="21"/>
      <dgm:spPr/>
    </dgm:pt>
    <dgm:pt modelId="{1D36F5D6-A9B6-434F-B8C5-4A276651CFE7}" type="pres">
      <dgm:prSet presAssocID="{7A6FA02D-1AFD-4255-88FD-36B34B0CB9AC}" presName="vert2" presStyleCnt="0"/>
      <dgm:spPr/>
    </dgm:pt>
    <dgm:pt modelId="{280E4195-2A41-4067-BA6A-98AC67C6E151}" type="pres">
      <dgm:prSet presAssocID="{7A6FA02D-1AFD-4255-88FD-36B34B0CB9AC}" presName="thinLine2b" presStyleLbl="callout" presStyleIdx="1" presStyleCnt="17"/>
      <dgm:spPr/>
    </dgm:pt>
    <dgm:pt modelId="{669CA728-0DA9-4D20-A31C-58906E743401}" type="pres">
      <dgm:prSet presAssocID="{7A6FA02D-1AFD-4255-88FD-36B34B0CB9AC}" presName="vertSpace2b" presStyleCnt="0"/>
      <dgm:spPr/>
    </dgm:pt>
    <dgm:pt modelId="{CD020E72-6EF1-4C76-8F95-CAA4738CCEFF}" type="pres">
      <dgm:prSet presAssocID="{AE2343A6-D657-453E-A153-623F5A683432}" presName="horz2" presStyleCnt="0"/>
      <dgm:spPr/>
    </dgm:pt>
    <dgm:pt modelId="{9ACE4662-50C4-46B9-96CA-D5E886E295E3}" type="pres">
      <dgm:prSet presAssocID="{AE2343A6-D657-453E-A153-623F5A683432}" presName="horzSpace2" presStyleCnt="0"/>
      <dgm:spPr/>
    </dgm:pt>
    <dgm:pt modelId="{0C34646D-BE16-48D0-BE91-17C3E68DD46E}" type="pres">
      <dgm:prSet presAssocID="{AE2343A6-D657-453E-A153-623F5A683432}" presName="tx2" presStyleLbl="revTx" presStyleIdx="3" presStyleCnt="21"/>
      <dgm:spPr/>
    </dgm:pt>
    <dgm:pt modelId="{826B33D1-C208-45EF-AE8B-91BD96AD5EF7}" type="pres">
      <dgm:prSet presAssocID="{AE2343A6-D657-453E-A153-623F5A683432}" presName="vert2" presStyleCnt="0"/>
      <dgm:spPr/>
    </dgm:pt>
    <dgm:pt modelId="{E6DCA459-1475-43BC-9A30-F3C8C916A177}" type="pres">
      <dgm:prSet presAssocID="{AE2343A6-D657-453E-A153-623F5A683432}" presName="thinLine2b" presStyleLbl="callout" presStyleIdx="2" presStyleCnt="17"/>
      <dgm:spPr/>
    </dgm:pt>
    <dgm:pt modelId="{979916CB-A070-48F3-A91D-A3DAC369EE5E}" type="pres">
      <dgm:prSet presAssocID="{AE2343A6-D657-453E-A153-623F5A683432}" presName="vertSpace2b" presStyleCnt="0"/>
      <dgm:spPr/>
    </dgm:pt>
    <dgm:pt modelId="{5E4C6764-D4BE-4DAA-B99C-3BF1A51700AC}" type="pres">
      <dgm:prSet presAssocID="{DA8BC234-85AD-4D71-B0D7-4E6CD2B66965}" presName="horz2" presStyleCnt="0"/>
      <dgm:spPr/>
    </dgm:pt>
    <dgm:pt modelId="{E3BD3A27-FF6C-433A-B009-8AD42C4CBA20}" type="pres">
      <dgm:prSet presAssocID="{DA8BC234-85AD-4D71-B0D7-4E6CD2B66965}" presName="horzSpace2" presStyleCnt="0"/>
      <dgm:spPr/>
    </dgm:pt>
    <dgm:pt modelId="{946DB8A1-25E9-4BA3-A033-5D4C2A124D01}" type="pres">
      <dgm:prSet presAssocID="{DA8BC234-85AD-4D71-B0D7-4E6CD2B66965}" presName="tx2" presStyleLbl="revTx" presStyleIdx="4" presStyleCnt="21"/>
      <dgm:spPr/>
    </dgm:pt>
    <dgm:pt modelId="{3BA24832-F4B6-4D7E-9098-14398557C65B}" type="pres">
      <dgm:prSet presAssocID="{DA8BC234-85AD-4D71-B0D7-4E6CD2B66965}" presName="vert2" presStyleCnt="0"/>
      <dgm:spPr/>
    </dgm:pt>
    <dgm:pt modelId="{5D036AB7-5E8C-4C35-9E24-DEDDD913C030}" type="pres">
      <dgm:prSet presAssocID="{DA8BC234-85AD-4D71-B0D7-4E6CD2B66965}" presName="thinLine2b" presStyleLbl="callout" presStyleIdx="3" presStyleCnt="17"/>
      <dgm:spPr/>
    </dgm:pt>
    <dgm:pt modelId="{1CA4F0CF-0A33-4312-8862-2426B6F5E1F7}" type="pres">
      <dgm:prSet presAssocID="{DA8BC234-85AD-4D71-B0D7-4E6CD2B66965}" presName="vertSpace2b" presStyleCnt="0"/>
      <dgm:spPr/>
    </dgm:pt>
    <dgm:pt modelId="{A90CF1F5-E9A5-4CDA-928D-1EC30E5A684C}" type="pres">
      <dgm:prSet presAssocID="{8F752F1B-54A5-4BB6-BCD2-1E8E30340DB5}" presName="thickLine" presStyleLbl="alignNode1" presStyleIdx="1" presStyleCnt="4"/>
      <dgm:spPr/>
    </dgm:pt>
    <dgm:pt modelId="{0BAFC3F6-90E7-4EE8-AA25-AA8A569DC735}" type="pres">
      <dgm:prSet presAssocID="{8F752F1B-54A5-4BB6-BCD2-1E8E30340DB5}" presName="horz1" presStyleCnt="0"/>
      <dgm:spPr/>
    </dgm:pt>
    <dgm:pt modelId="{431EB3B5-6543-45B7-BC17-F1C6B4CDEFF7}" type="pres">
      <dgm:prSet presAssocID="{8F752F1B-54A5-4BB6-BCD2-1E8E30340DB5}" presName="tx1" presStyleLbl="revTx" presStyleIdx="5" presStyleCnt="21"/>
      <dgm:spPr/>
    </dgm:pt>
    <dgm:pt modelId="{C635D564-BAF9-43D2-B500-B32479930A1F}" type="pres">
      <dgm:prSet presAssocID="{8F752F1B-54A5-4BB6-BCD2-1E8E30340DB5}" presName="vert1" presStyleCnt="0"/>
      <dgm:spPr/>
    </dgm:pt>
    <dgm:pt modelId="{A070054E-1508-4AC8-B156-5AE938041F61}" type="pres">
      <dgm:prSet presAssocID="{B4023258-1DDA-4C60-9F3B-8215E6A40022}" presName="vertSpace2a" presStyleCnt="0"/>
      <dgm:spPr/>
    </dgm:pt>
    <dgm:pt modelId="{9E1FAE16-0304-4F74-A16C-8E2C6B74DE08}" type="pres">
      <dgm:prSet presAssocID="{B4023258-1DDA-4C60-9F3B-8215E6A40022}" presName="horz2" presStyleCnt="0"/>
      <dgm:spPr/>
    </dgm:pt>
    <dgm:pt modelId="{2CDB1613-C9E2-4EFA-BCB1-6434C85937E6}" type="pres">
      <dgm:prSet presAssocID="{B4023258-1DDA-4C60-9F3B-8215E6A40022}" presName="horzSpace2" presStyleCnt="0"/>
      <dgm:spPr/>
    </dgm:pt>
    <dgm:pt modelId="{3F6CEFBD-D6AD-44DF-AAA6-A96B65892047}" type="pres">
      <dgm:prSet presAssocID="{B4023258-1DDA-4C60-9F3B-8215E6A40022}" presName="tx2" presStyleLbl="revTx" presStyleIdx="6" presStyleCnt="21"/>
      <dgm:spPr/>
    </dgm:pt>
    <dgm:pt modelId="{A2770847-BD99-4AC0-BA4A-EF0A787DEF71}" type="pres">
      <dgm:prSet presAssocID="{B4023258-1DDA-4C60-9F3B-8215E6A40022}" presName="vert2" presStyleCnt="0"/>
      <dgm:spPr/>
    </dgm:pt>
    <dgm:pt modelId="{6E590A36-078D-4045-A436-ACA9D0561B95}" type="pres">
      <dgm:prSet presAssocID="{B4023258-1DDA-4C60-9F3B-8215E6A40022}" presName="thinLine2b" presStyleLbl="callout" presStyleIdx="4" presStyleCnt="17"/>
      <dgm:spPr/>
    </dgm:pt>
    <dgm:pt modelId="{F722A4B7-CFFA-43DA-B0F1-7B9AC0F813F4}" type="pres">
      <dgm:prSet presAssocID="{B4023258-1DDA-4C60-9F3B-8215E6A40022}" presName="vertSpace2b" presStyleCnt="0"/>
      <dgm:spPr/>
    </dgm:pt>
    <dgm:pt modelId="{DFB2B9D1-AB85-415D-B071-DCFA7CA3DCBC}" type="pres">
      <dgm:prSet presAssocID="{C5F01367-2DB6-41B1-959C-B08307BBCAF5}" presName="horz2" presStyleCnt="0"/>
      <dgm:spPr/>
    </dgm:pt>
    <dgm:pt modelId="{5EA47973-C1F2-4EB1-8A3F-0CDA9E9CCAE6}" type="pres">
      <dgm:prSet presAssocID="{C5F01367-2DB6-41B1-959C-B08307BBCAF5}" presName="horzSpace2" presStyleCnt="0"/>
      <dgm:spPr/>
    </dgm:pt>
    <dgm:pt modelId="{7E3E9051-7A21-4012-8B57-7C6039501106}" type="pres">
      <dgm:prSet presAssocID="{C5F01367-2DB6-41B1-959C-B08307BBCAF5}" presName="tx2" presStyleLbl="revTx" presStyleIdx="7" presStyleCnt="21"/>
      <dgm:spPr/>
    </dgm:pt>
    <dgm:pt modelId="{3001FFD3-86A1-47F2-8639-E0E7FBE878B4}" type="pres">
      <dgm:prSet presAssocID="{C5F01367-2DB6-41B1-959C-B08307BBCAF5}" presName="vert2" presStyleCnt="0"/>
      <dgm:spPr/>
    </dgm:pt>
    <dgm:pt modelId="{0A06EF72-B5E5-4093-AAA5-23CBD31E19FB}" type="pres">
      <dgm:prSet presAssocID="{C5F01367-2DB6-41B1-959C-B08307BBCAF5}" presName="thinLine2b" presStyleLbl="callout" presStyleIdx="5" presStyleCnt="17"/>
      <dgm:spPr/>
    </dgm:pt>
    <dgm:pt modelId="{46A64A13-ADA8-4886-8758-1B7A0F18675D}" type="pres">
      <dgm:prSet presAssocID="{C5F01367-2DB6-41B1-959C-B08307BBCAF5}" presName="vertSpace2b" presStyleCnt="0"/>
      <dgm:spPr/>
    </dgm:pt>
    <dgm:pt modelId="{284B1B04-F0EF-4693-A397-6AF2629A2289}" type="pres">
      <dgm:prSet presAssocID="{EE0FAD6A-EB8F-4768-BC56-B398529DB393}" presName="horz2" presStyleCnt="0"/>
      <dgm:spPr/>
    </dgm:pt>
    <dgm:pt modelId="{85DE29F1-587C-499F-88E8-830DF331D35F}" type="pres">
      <dgm:prSet presAssocID="{EE0FAD6A-EB8F-4768-BC56-B398529DB393}" presName="horzSpace2" presStyleCnt="0"/>
      <dgm:spPr/>
    </dgm:pt>
    <dgm:pt modelId="{7F6BE986-1A26-490F-99C9-34A51C1CE011}" type="pres">
      <dgm:prSet presAssocID="{EE0FAD6A-EB8F-4768-BC56-B398529DB393}" presName="tx2" presStyleLbl="revTx" presStyleIdx="8" presStyleCnt="21"/>
      <dgm:spPr/>
    </dgm:pt>
    <dgm:pt modelId="{4DF21EFF-02D2-44CA-B639-E5B666A68DF9}" type="pres">
      <dgm:prSet presAssocID="{EE0FAD6A-EB8F-4768-BC56-B398529DB393}" presName="vert2" presStyleCnt="0"/>
      <dgm:spPr/>
    </dgm:pt>
    <dgm:pt modelId="{27A86B12-3638-44CD-8228-DA6046FE7CDF}" type="pres">
      <dgm:prSet presAssocID="{EE0FAD6A-EB8F-4768-BC56-B398529DB393}" presName="thinLine2b" presStyleLbl="callout" presStyleIdx="6" presStyleCnt="17"/>
      <dgm:spPr/>
    </dgm:pt>
    <dgm:pt modelId="{9324B4D1-7F7C-4056-BABB-63A53D0DD00B}" type="pres">
      <dgm:prSet presAssocID="{EE0FAD6A-EB8F-4768-BC56-B398529DB393}" presName="vertSpace2b" presStyleCnt="0"/>
      <dgm:spPr/>
    </dgm:pt>
    <dgm:pt modelId="{9D0DB789-4D92-45D8-B2C8-32E97D645CAF}" type="pres">
      <dgm:prSet presAssocID="{7FE0E4C8-CA55-4278-9253-76411D40FE9C}" presName="horz2" presStyleCnt="0"/>
      <dgm:spPr/>
    </dgm:pt>
    <dgm:pt modelId="{4914EC13-1994-4E56-A72D-9BC7C404A0A4}" type="pres">
      <dgm:prSet presAssocID="{7FE0E4C8-CA55-4278-9253-76411D40FE9C}" presName="horzSpace2" presStyleCnt="0"/>
      <dgm:spPr/>
    </dgm:pt>
    <dgm:pt modelId="{CD1C2F59-5A74-442F-B322-FAE644C3B10B}" type="pres">
      <dgm:prSet presAssocID="{7FE0E4C8-CA55-4278-9253-76411D40FE9C}" presName="tx2" presStyleLbl="revTx" presStyleIdx="9" presStyleCnt="21"/>
      <dgm:spPr/>
    </dgm:pt>
    <dgm:pt modelId="{B9BABB79-34CD-404C-BF14-4C8C6EEFAF73}" type="pres">
      <dgm:prSet presAssocID="{7FE0E4C8-CA55-4278-9253-76411D40FE9C}" presName="vert2" presStyleCnt="0"/>
      <dgm:spPr/>
    </dgm:pt>
    <dgm:pt modelId="{C0D56995-575A-4655-A647-929D327DAC4F}" type="pres">
      <dgm:prSet presAssocID="{7FE0E4C8-CA55-4278-9253-76411D40FE9C}" presName="thinLine2b" presStyleLbl="callout" presStyleIdx="7" presStyleCnt="17"/>
      <dgm:spPr/>
    </dgm:pt>
    <dgm:pt modelId="{BCAB9319-AEF2-44B0-A8C1-B61D3F12DDD3}" type="pres">
      <dgm:prSet presAssocID="{7FE0E4C8-CA55-4278-9253-76411D40FE9C}" presName="vertSpace2b" presStyleCnt="0"/>
      <dgm:spPr/>
    </dgm:pt>
    <dgm:pt modelId="{06D71126-05FA-42A1-9DDB-EBD3C9DD751A}" type="pres">
      <dgm:prSet presAssocID="{DE63D1EA-B512-4FD6-A76A-CFAF1587B372}" presName="thickLine" presStyleLbl="alignNode1" presStyleIdx="2" presStyleCnt="4"/>
      <dgm:spPr/>
    </dgm:pt>
    <dgm:pt modelId="{B8A9CAE7-0C64-4BB0-82A8-0789ED31F18E}" type="pres">
      <dgm:prSet presAssocID="{DE63D1EA-B512-4FD6-A76A-CFAF1587B372}" presName="horz1" presStyleCnt="0"/>
      <dgm:spPr/>
    </dgm:pt>
    <dgm:pt modelId="{2BD5744B-2DB2-4D2A-A905-01F59BACAB3B}" type="pres">
      <dgm:prSet presAssocID="{DE63D1EA-B512-4FD6-A76A-CFAF1587B372}" presName="tx1" presStyleLbl="revTx" presStyleIdx="10" presStyleCnt="21"/>
      <dgm:spPr/>
    </dgm:pt>
    <dgm:pt modelId="{2C1ADE68-9778-4E1A-8FE7-19973394BBEA}" type="pres">
      <dgm:prSet presAssocID="{DE63D1EA-B512-4FD6-A76A-CFAF1587B372}" presName="vert1" presStyleCnt="0"/>
      <dgm:spPr/>
    </dgm:pt>
    <dgm:pt modelId="{418DC726-9611-46C2-9054-F68E7E6F86FD}" type="pres">
      <dgm:prSet presAssocID="{281B5E44-C3B5-4690-B279-6CB27F1BE639}" presName="vertSpace2a" presStyleCnt="0"/>
      <dgm:spPr/>
    </dgm:pt>
    <dgm:pt modelId="{0DECA2D4-CEFB-4AA1-932D-202817DF7E17}" type="pres">
      <dgm:prSet presAssocID="{281B5E44-C3B5-4690-B279-6CB27F1BE639}" presName="horz2" presStyleCnt="0"/>
      <dgm:spPr/>
    </dgm:pt>
    <dgm:pt modelId="{D537F7C6-AECB-4E05-B2DF-77F91EFD944B}" type="pres">
      <dgm:prSet presAssocID="{281B5E44-C3B5-4690-B279-6CB27F1BE639}" presName="horzSpace2" presStyleCnt="0"/>
      <dgm:spPr/>
    </dgm:pt>
    <dgm:pt modelId="{FDD5A1D7-CB00-4289-8B41-6D8831AE5127}" type="pres">
      <dgm:prSet presAssocID="{281B5E44-C3B5-4690-B279-6CB27F1BE639}" presName="tx2" presStyleLbl="revTx" presStyleIdx="11" presStyleCnt="21"/>
      <dgm:spPr/>
    </dgm:pt>
    <dgm:pt modelId="{C8435117-D8D3-4E29-907B-5D1323C1DD14}" type="pres">
      <dgm:prSet presAssocID="{281B5E44-C3B5-4690-B279-6CB27F1BE639}" presName="vert2" presStyleCnt="0"/>
      <dgm:spPr/>
    </dgm:pt>
    <dgm:pt modelId="{57BC1568-BF3A-4A27-9D8A-CB8F2B0DCD74}" type="pres">
      <dgm:prSet presAssocID="{281B5E44-C3B5-4690-B279-6CB27F1BE639}" presName="thinLine2b" presStyleLbl="callout" presStyleIdx="8" presStyleCnt="17"/>
      <dgm:spPr/>
    </dgm:pt>
    <dgm:pt modelId="{A1126FAA-29A6-4166-A87A-E244C5F3494B}" type="pres">
      <dgm:prSet presAssocID="{281B5E44-C3B5-4690-B279-6CB27F1BE639}" presName="vertSpace2b" presStyleCnt="0"/>
      <dgm:spPr/>
    </dgm:pt>
    <dgm:pt modelId="{B0FE6FDF-D855-450D-BEAD-D085988943DB}" type="pres">
      <dgm:prSet presAssocID="{91CF608C-2479-4B11-B448-19E5ADEAD235}" presName="horz2" presStyleCnt="0"/>
      <dgm:spPr/>
    </dgm:pt>
    <dgm:pt modelId="{6D8C109D-38B9-4869-9D75-1DA6BEDC2EF8}" type="pres">
      <dgm:prSet presAssocID="{91CF608C-2479-4B11-B448-19E5ADEAD235}" presName="horzSpace2" presStyleCnt="0"/>
      <dgm:spPr/>
    </dgm:pt>
    <dgm:pt modelId="{0FB44B1E-36EA-4503-8CD3-5BE32BDC2420}" type="pres">
      <dgm:prSet presAssocID="{91CF608C-2479-4B11-B448-19E5ADEAD235}" presName="tx2" presStyleLbl="revTx" presStyleIdx="12" presStyleCnt="21"/>
      <dgm:spPr/>
    </dgm:pt>
    <dgm:pt modelId="{B1E3930E-2831-4E98-B143-24F88A8AD55C}" type="pres">
      <dgm:prSet presAssocID="{91CF608C-2479-4B11-B448-19E5ADEAD235}" presName="vert2" presStyleCnt="0"/>
      <dgm:spPr/>
    </dgm:pt>
    <dgm:pt modelId="{2441D787-A8FA-4C6A-969A-4A792CB27606}" type="pres">
      <dgm:prSet presAssocID="{91CF608C-2479-4B11-B448-19E5ADEAD235}" presName="thinLine2b" presStyleLbl="callout" presStyleIdx="9" presStyleCnt="17"/>
      <dgm:spPr/>
    </dgm:pt>
    <dgm:pt modelId="{89A37D97-D4E2-46FB-8185-F4E104C99CEE}" type="pres">
      <dgm:prSet presAssocID="{91CF608C-2479-4B11-B448-19E5ADEAD235}" presName="vertSpace2b" presStyleCnt="0"/>
      <dgm:spPr/>
    </dgm:pt>
    <dgm:pt modelId="{2AF799C8-1562-409B-82B9-9A8DDB565F89}" type="pres">
      <dgm:prSet presAssocID="{C75430A1-1C9B-4557-8A95-10B7E6F0F1B4}" presName="horz2" presStyleCnt="0"/>
      <dgm:spPr/>
    </dgm:pt>
    <dgm:pt modelId="{6E3C64BF-718C-43CC-BBEB-96DA7723B213}" type="pres">
      <dgm:prSet presAssocID="{C75430A1-1C9B-4557-8A95-10B7E6F0F1B4}" presName="horzSpace2" presStyleCnt="0"/>
      <dgm:spPr/>
    </dgm:pt>
    <dgm:pt modelId="{57D02E81-F20A-4FE7-8533-226EE3803339}" type="pres">
      <dgm:prSet presAssocID="{C75430A1-1C9B-4557-8A95-10B7E6F0F1B4}" presName="tx2" presStyleLbl="revTx" presStyleIdx="13" presStyleCnt="21"/>
      <dgm:spPr/>
    </dgm:pt>
    <dgm:pt modelId="{93D68A05-6D97-4F1F-8C24-6A11FFEE7F1A}" type="pres">
      <dgm:prSet presAssocID="{C75430A1-1C9B-4557-8A95-10B7E6F0F1B4}" presName="vert2" presStyleCnt="0"/>
      <dgm:spPr/>
    </dgm:pt>
    <dgm:pt modelId="{93809993-AF86-4ABF-A130-1007B5935DE0}" type="pres">
      <dgm:prSet presAssocID="{C75430A1-1C9B-4557-8A95-10B7E6F0F1B4}" presName="thinLine2b" presStyleLbl="callout" presStyleIdx="10" presStyleCnt="17"/>
      <dgm:spPr/>
    </dgm:pt>
    <dgm:pt modelId="{E1CBCC6A-9332-48C3-A865-BD576D87D9A8}" type="pres">
      <dgm:prSet presAssocID="{C75430A1-1C9B-4557-8A95-10B7E6F0F1B4}" presName="vertSpace2b" presStyleCnt="0"/>
      <dgm:spPr/>
    </dgm:pt>
    <dgm:pt modelId="{459F324F-3C76-4134-9F7C-0BFF6C31324E}" type="pres">
      <dgm:prSet presAssocID="{8987C6E5-C4A3-4C48-9FD8-5E37CE684198}" presName="horz2" presStyleCnt="0"/>
      <dgm:spPr/>
    </dgm:pt>
    <dgm:pt modelId="{C5C87BC8-F01B-4C14-80E6-C1E31969612B}" type="pres">
      <dgm:prSet presAssocID="{8987C6E5-C4A3-4C48-9FD8-5E37CE684198}" presName="horzSpace2" presStyleCnt="0"/>
      <dgm:spPr/>
    </dgm:pt>
    <dgm:pt modelId="{0A6D2543-1733-49B1-9C63-E0E671F55E18}" type="pres">
      <dgm:prSet presAssocID="{8987C6E5-C4A3-4C48-9FD8-5E37CE684198}" presName="tx2" presStyleLbl="revTx" presStyleIdx="14" presStyleCnt="21"/>
      <dgm:spPr/>
    </dgm:pt>
    <dgm:pt modelId="{9413D867-A9B1-47FD-8914-7D9F9C6EEF9B}" type="pres">
      <dgm:prSet presAssocID="{8987C6E5-C4A3-4C48-9FD8-5E37CE684198}" presName="vert2" presStyleCnt="0"/>
      <dgm:spPr/>
    </dgm:pt>
    <dgm:pt modelId="{41C15176-8BB1-4A11-B98A-A54CDA4551AF}" type="pres">
      <dgm:prSet presAssocID="{8987C6E5-C4A3-4C48-9FD8-5E37CE684198}" presName="thinLine2b" presStyleLbl="callout" presStyleIdx="11" presStyleCnt="17"/>
      <dgm:spPr/>
    </dgm:pt>
    <dgm:pt modelId="{BE13E473-15C0-4E76-86DD-0281A3F83E2A}" type="pres">
      <dgm:prSet presAssocID="{8987C6E5-C4A3-4C48-9FD8-5E37CE684198}" presName="vertSpace2b" presStyleCnt="0"/>
      <dgm:spPr/>
    </dgm:pt>
    <dgm:pt modelId="{B7A15DCC-1C1F-420A-AC56-CF1267A66C7D}" type="pres">
      <dgm:prSet presAssocID="{2A726146-DBCE-4164-90E0-451A866CEE02}" presName="thickLine" presStyleLbl="alignNode1" presStyleIdx="3" presStyleCnt="4"/>
      <dgm:spPr/>
    </dgm:pt>
    <dgm:pt modelId="{AC952E76-933E-48F7-916F-5B6538CEE2D6}" type="pres">
      <dgm:prSet presAssocID="{2A726146-DBCE-4164-90E0-451A866CEE02}" presName="horz1" presStyleCnt="0"/>
      <dgm:spPr/>
    </dgm:pt>
    <dgm:pt modelId="{1250E1F1-7E13-4F09-9075-B5CD47820ECD}" type="pres">
      <dgm:prSet presAssocID="{2A726146-DBCE-4164-90E0-451A866CEE02}" presName="tx1" presStyleLbl="revTx" presStyleIdx="15" presStyleCnt="21"/>
      <dgm:spPr/>
    </dgm:pt>
    <dgm:pt modelId="{0D91E75E-92A2-44D7-9645-99A2F958FE2F}" type="pres">
      <dgm:prSet presAssocID="{2A726146-DBCE-4164-90E0-451A866CEE02}" presName="vert1" presStyleCnt="0"/>
      <dgm:spPr/>
    </dgm:pt>
    <dgm:pt modelId="{F0E60D65-9249-46F4-9834-57C8126A5662}" type="pres">
      <dgm:prSet presAssocID="{9BFD5354-7D34-49FC-87B5-0508C464BE44}" presName="vertSpace2a" presStyleCnt="0"/>
      <dgm:spPr/>
    </dgm:pt>
    <dgm:pt modelId="{DFDA243F-54F3-486B-8A7F-00AD92DDDB39}" type="pres">
      <dgm:prSet presAssocID="{9BFD5354-7D34-49FC-87B5-0508C464BE44}" presName="horz2" presStyleCnt="0"/>
      <dgm:spPr/>
    </dgm:pt>
    <dgm:pt modelId="{B76700DE-1338-451D-94E0-D3FC96E438F5}" type="pres">
      <dgm:prSet presAssocID="{9BFD5354-7D34-49FC-87B5-0508C464BE44}" presName="horzSpace2" presStyleCnt="0"/>
      <dgm:spPr/>
    </dgm:pt>
    <dgm:pt modelId="{63AAAE34-39B9-4265-9624-F2D3D2E6B1E3}" type="pres">
      <dgm:prSet presAssocID="{9BFD5354-7D34-49FC-87B5-0508C464BE44}" presName="tx2" presStyleLbl="revTx" presStyleIdx="16" presStyleCnt="21"/>
      <dgm:spPr/>
    </dgm:pt>
    <dgm:pt modelId="{7C5709EC-37D0-4889-BF41-BCB638E5E2BA}" type="pres">
      <dgm:prSet presAssocID="{9BFD5354-7D34-49FC-87B5-0508C464BE44}" presName="vert2" presStyleCnt="0"/>
      <dgm:spPr/>
    </dgm:pt>
    <dgm:pt modelId="{4D614C6E-8A37-460A-AB9B-E13FC1509AB1}" type="pres">
      <dgm:prSet presAssocID="{9BFD5354-7D34-49FC-87B5-0508C464BE44}" presName="thinLine2b" presStyleLbl="callout" presStyleIdx="12" presStyleCnt="17"/>
      <dgm:spPr/>
    </dgm:pt>
    <dgm:pt modelId="{1B31993C-88C7-48F9-9CEA-A05732245FA7}" type="pres">
      <dgm:prSet presAssocID="{9BFD5354-7D34-49FC-87B5-0508C464BE44}" presName="vertSpace2b" presStyleCnt="0"/>
      <dgm:spPr/>
    </dgm:pt>
    <dgm:pt modelId="{9E8AEEAC-D908-4B7F-933D-1B86CBD6E562}" type="pres">
      <dgm:prSet presAssocID="{14456248-EFB1-4456-8461-DE49CC6C7D00}" presName="horz2" presStyleCnt="0"/>
      <dgm:spPr/>
    </dgm:pt>
    <dgm:pt modelId="{837A2BA0-D06C-4C17-8AF1-85154A16D483}" type="pres">
      <dgm:prSet presAssocID="{14456248-EFB1-4456-8461-DE49CC6C7D00}" presName="horzSpace2" presStyleCnt="0"/>
      <dgm:spPr/>
    </dgm:pt>
    <dgm:pt modelId="{5E048702-4D6D-47F4-8285-4D2D7970E503}" type="pres">
      <dgm:prSet presAssocID="{14456248-EFB1-4456-8461-DE49CC6C7D00}" presName="tx2" presStyleLbl="revTx" presStyleIdx="17" presStyleCnt="21"/>
      <dgm:spPr/>
    </dgm:pt>
    <dgm:pt modelId="{7F468106-D604-44CE-ABF3-20F267E985BE}" type="pres">
      <dgm:prSet presAssocID="{14456248-EFB1-4456-8461-DE49CC6C7D00}" presName="vert2" presStyleCnt="0"/>
      <dgm:spPr/>
    </dgm:pt>
    <dgm:pt modelId="{9118A938-ED66-4AFF-889F-EB5004FBB311}" type="pres">
      <dgm:prSet presAssocID="{14456248-EFB1-4456-8461-DE49CC6C7D00}" presName="thinLine2b" presStyleLbl="callout" presStyleIdx="13" presStyleCnt="17"/>
      <dgm:spPr/>
    </dgm:pt>
    <dgm:pt modelId="{1FE7486B-1999-4B62-9487-68D31989A91F}" type="pres">
      <dgm:prSet presAssocID="{14456248-EFB1-4456-8461-DE49CC6C7D00}" presName="vertSpace2b" presStyleCnt="0"/>
      <dgm:spPr/>
    </dgm:pt>
    <dgm:pt modelId="{6107267A-1264-4E6F-844F-A3676DB8CA6A}" type="pres">
      <dgm:prSet presAssocID="{FE61026C-E884-42D8-9D07-D9A005FED427}" presName="horz2" presStyleCnt="0"/>
      <dgm:spPr/>
    </dgm:pt>
    <dgm:pt modelId="{754B36ED-16CF-4465-9D49-366CDB06F604}" type="pres">
      <dgm:prSet presAssocID="{FE61026C-E884-42D8-9D07-D9A005FED427}" presName="horzSpace2" presStyleCnt="0"/>
      <dgm:spPr/>
    </dgm:pt>
    <dgm:pt modelId="{BE7BE98C-5DAA-4EA2-90A2-D0BC2031A69C}" type="pres">
      <dgm:prSet presAssocID="{FE61026C-E884-42D8-9D07-D9A005FED427}" presName="tx2" presStyleLbl="revTx" presStyleIdx="18" presStyleCnt="21"/>
      <dgm:spPr/>
    </dgm:pt>
    <dgm:pt modelId="{1C6757AA-7AF4-4A69-82BF-1D1FBF002E3F}" type="pres">
      <dgm:prSet presAssocID="{FE61026C-E884-42D8-9D07-D9A005FED427}" presName="vert2" presStyleCnt="0"/>
      <dgm:spPr/>
    </dgm:pt>
    <dgm:pt modelId="{C130A388-BCAE-4A29-B0D9-696DCD944C03}" type="pres">
      <dgm:prSet presAssocID="{FE61026C-E884-42D8-9D07-D9A005FED427}" presName="thinLine2b" presStyleLbl="callout" presStyleIdx="14" presStyleCnt="17"/>
      <dgm:spPr/>
    </dgm:pt>
    <dgm:pt modelId="{0EC7F2B9-4588-45BA-9F1D-A729DB0EC11A}" type="pres">
      <dgm:prSet presAssocID="{FE61026C-E884-42D8-9D07-D9A005FED427}" presName="vertSpace2b" presStyleCnt="0"/>
      <dgm:spPr/>
    </dgm:pt>
    <dgm:pt modelId="{51C700DE-B54A-4A18-B960-7CD0A66A16F8}" type="pres">
      <dgm:prSet presAssocID="{D28225C6-7E75-4DAC-A26D-55AB1A8FEAE0}" presName="horz2" presStyleCnt="0"/>
      <dgm:spPr/>
    </dgm:pt>
    <dgm:pt modelId="{5869FCFF-F975-48A4-8A5E-7A62BD245A3F}" type="pres">
      <dgm:prSet presAssocID="{D28225C6-7E75-4DAC-A26D-55AB1A8FEAE0}" presName="horzSpace2" presStyleCnt="0"/>
      <dgm:spPr/>
    </dgm:pt>
    <dgm:pt modelId="{5476381F-07C4-4E11-A4B3-D8C5A31DF5E0}" type="pres">
      <dgm:prSet presAssocID="{D28225C6-7E75-4DAC-A26D-55AB1A8FEAE0}" presName="tx2" presStyleLbl="revTx" presStyleIdx="19" presStyleCnt="21"/>
      <dgm:spPr/>
    </dgm:pt>
    <dgm:pt modelId="{5EEBF7A7-379A-4813-BC69-68AFE669F328}" type="pres">
      <dgm:prSet presAssocID="{D28225C6-7E75-4DAC-A26D-55AB1A8FEAE0}" presName="vert2" presStyleCnt="0"/>
      <dgm:spPr/>
    </dgm:pt>
    <dgm:pt modelId="{1E32F6CF-9383-4D51-A7DD-D0FFB48F65DE}" type="pres">
      <dgm:prSet presAssocID="{D28225C6-7E75-4DAC-A26D-55AB1A8FEAE0}" presName="thinLine2b" presStyleLbl="callout" presStyleIdx="15" presStyleCnt="17"/>
      <dgm:spPr/>
    </dgm:pt>
    <dgm:pt modelId="{CF71DDE5-180C-40D1-8C2F-2BF50E45C3D0}" type="pres">
      <dgm:prSet presAssocID="{D28225C6-7E75-4DAC-A26D-55AB1A8FEAE0}" presName="vertSpace2b" presStyleCnt="0"/>
      <dgm:spPr/>
    </dgm:pt>
    <dgm:pt modelId="{48DE1548-455E-4C71-AA27-D0051C92FFE6}" type="pres">
      <dgm:prSet presAssocID="{DFB69255-2A14-4F7C-8725-2F4B03E6D9EF}" presName="horz2" presStyleCnt="0"/>
      <dgm:spPr/>
    </dgm:pt>
    <dgm:pt modelId="{8AD0B58B-3169-4A55-93DF-FBC1D551D6E0}" type="pres">
      <dgm:prSet presAssocID="{DFB69255-2A14-4F7C-8725-2F4B03E6D9EF}" presName="horzSpace2" presStyleCnt="0"/>
      <dgm:spPr/>
    </dgm:pt>
    <dgm:pt modelId="{4722C5EC-D8E1-4CF0-AF23-7418884A7628}" type="pres">
      <dgm:prSet presAssocID="{DFB69255-2A14-4F7C-8725-2F4B03E6D9EF}" presName="tx2" presStyleLbl="revTx" presStyleIdx="20" presStyleCnt="21"/>
      <dgm:spPr/>
    </dgm:pt>
    <dgm:pt modelId="{98080833-9603-4D17-A331-DE82EAC5D2FC}" type="pres">
      <dgm:prSet presAssocID="{DFB69255-2A14-4F7C-8725-2F4B03E6D9EF}" presName="vert2" presStyleCnt="0"/>
      <dgm:spPr/>
    </dgm:pt>
    <dgm:pt modelId="{9BBA777B-F29E-4D10-ADEE-1BB09DD56351}" type="pres">
      <dgm:prSet presAssocID="{DFB69255-2A14-4F7C-8725-2F4B03E6D9EF}" presName="thinLine2b" presStyleLbl="callout" presStyleIdx="16" presStyleCnt="17"/>
      <dgm:spPr/>
    </dgm:pt>
    <dgm:pt modelId="{361B2C56-6C8E-4D0F-A5E4-F8E99B6076F9}" type="pres">
      <dgm:prSet presAssocID="{DFB69255-2A14-4F7C-8725-2F4B03E6D9EF}" presName="vertSpace2b" presStyleCnt="0"/>
      <dgm:spPr/>
    </dgm:pt>
  </dgm:ptLst>
  <dgm:cxnLst>
    <dgm:cxn modelId="{6985C103-980E-45A1-BB60-0B184D6609EC}" type="presOf" srcId="{C5F01367-2DB6-41B1-959C-B08307BBCAF5}" destId="{7E3E9051-7A21-4012-8B57-7C6039501106}" srcOrd="0" destOrd="0" presId="urn:microsoft.com/office/officeart/2008/layout/LinedList"/>
    <dgm:cxn modelId="{69BA1E0B-00EB-4FCD-977A-8EBDC13CFDF5}" type="presOf" srcId="{B4023258-1DDA-4C60-9F3B-8215E6A40022}" destId="{3F6CEFBD-D6AD-44DF-AAA6-A96B65892047}" srcOrd="0" destOrd="0" presId="urn:microsoft.com/office/officeart/2008/layout/LinedList"/>
    <dgm:cxn modelId="{C3FF720B-E9B0-42F5-96EA-C8D4A720C4E1}" type="presOf" srcId="{7A6FA02D-1AFD-4255-88FD-36B34B0CB9AC}" destId="{FD32BE86-C79E-4BA6-A7FF-265518FBB009}" srcOrd="0" destOrd="0" presId="urn:microsoft.com/office/officeart/2008/layout/LinedList"/>
    <dgm:cxn modelId="{8C4EFB0B-928D-4303-AD87-F29D81C0C803}" srcId="{8F752F1B-54A5-4BB6-BCD2-1E8E30340DB5}" destId="{EE0FAD6A-EB8F-4768-BC56-B398529DB393}" srcOrd="2" destOrd="0" parTransId="{2AC46FCF-2A81-465A-A734-D09FE6D90342}" sibTransId="{979953BE-FF7D-4E23-9940-E0B6FFF39B3C}"/>
    <dgm:cxn modelId="{6BD2270E-41A8-424F-BFE8-A7950E8A8836}" srcId="{8F752F1B-54A5-4BB6-BCD2-1E8E30340DB5}" destId="{C5F01367-2DB6-41B1-959C-B08307BBCAF5}" srcOrd="1" destOrd="0" parTransId="{8BAF4F3B-58EF-4CB1-B65E-A022AFD01DFE}" sibTransId="{1C9E3C23-A3B0-4B0A-AB58-4862EBE9B99D}"/>
    <dgm:cxn modelId="{ED3C410F-CA3C-4D3D-9EAB-8F19548D28A0}" srcId="{DE63D1EA-B512-4FD6-A76A-CFAF1587B372}" destId="{281B5E44-C3B5-4690-B279-6CB27F1BE639}" srcOrd="0" destOrd="0" parTransId="{E300380D-B573-4406-879E-BD110CEECE29}" sibTransId="{C96E0AD7-2397-4076-BBE0-64E6EB390BD0}"/>
    <dgm:cxn modelId="{665A560F-35E3-4D2E-A75C-B3D883EAEF5D}" srcId="{DE63D1EA-B512-4FD6-A76A-CFAF1587B372}" destId="{8987C6E5-C4A3-4C48-9FD8-5E37CE684198}" srcOrd="3" destOrd="0" parTransId="{5B004924-F194-4C59-9D09-343F6BC6273C}" sibTransId="{2B342044-1D6F-4996-8335-56F15D838871}"/>
    <dgm:cxn modelId="{840BD51C-D7BB-4D6C-B1E3-B7E86D9B4794}" type="presOf" srcId="{8987C6E5-C4A3-4C48-9FD8-5E37CE684198}" destId="{0A6D2543-1733-49B1-9C63-E0E671F55E18}" srcOrd="0" destOrd="0" presId="urn:microsoft.com/office/officeart/2008/layout/LinedList"/>
    <dgm:cxn modelId="{49FD041E-8DA2-4944-907B-3E927C2F39A1}" srcId="{8F752F1B-54A5-4BB6-BCD2-1E8E30340DB5}" destId="{B4023258-1DDA-4C60-9F3B-8215E6A40022}" srcOrd="0" destOrd="0" parTransId="{F3544C54-2B54-429F-BA78-A0B7475380C8}" sibTransId="{F80C0888-EF41-4CB2-A8CA-5FE8E4A47703}"/>
    <dgm:cxn modelId="{6263FE21-6D7C-4F39-95EE-2C340D800793}" srcId="{4D3A4723-8C99-4FC1-8ECF-2532E8E339C9}" destId="{DA8BC234-85AD-4D71-B0D7-4E6CD2B66965}" srcOrd="3" destOrd="0" parTransId="{AD5BE521-EA3C-4FB6-B9BF-A5691EB5A1A4}" sibTransId="{FE2E5424-F33C-4654-BED3-81CE72485610}"/>
    <dgm:cxn modelId="{542FCC24-2621-4EEF-B7DF-0A30FA9FBBE3}" srcId="{DE63D1EA-B512-4FD6-A76A-CFAF1587B372}" destId="{91CF608C-2479-4B11-B448-19E5ADEAD235}" srcOrd="1" destOrd="0" parTransId="{2828A62F-DDAF-4D13-B5A1-1728D84212FB}" sibTransId="{50FC4BBC-F3BB-4D7D-B3D5-C28FFEC6FD5E}"/>
    <dgm:cxn modelId="{EA06252B-D8AF-4C60-84EA-89DF1CD0B4FB}" type="presOf" srcId="{AE2343A6-D657-453E-A153-623F5A683432}" destId="{0C34646D-BE16-48D0-BE91-17C3E68DD46E}" srcOrd="0" destOrd="0" presId="urn:microsoft.com/office/officeart/2008/layout/LinedList"/>
    <dgm:cxn modelId="{6CB3A531-4C04-40B5-9A0F-0B97BD76435A}" srcId="{6CB9BABC-170E-45AE-9D39-FAC91E41CDD5}" destId="{4D3A4723-8C99-4FC1-8ECF-2532E8E339C9}" srcOrd="0" destOrd="0" parTransId="{1EE6CDB9-0994-4023-910E-2A6CC120318A}" sibTransId="{BCF185FA-EB53-4304-9319-4730314A1317}"/>
    <dgm:cxn modelId="{3B451A60-A373-43B0-95E6-F4E6A932FE9D}" srcId="{2A726146-DBCE-4164-90E0-451A866CEE02}" destId="{14456248-EFB1-4456-8461-DE49CC6C7D00}" srcOrd="1" destOrd="0" parTransId="{30D9E0AC-56E8-4A0E-819A-8ABD590BC126}" sibTransId="{9532F896-A28A-4BB5-A132-B97D44873F81}"/>
    <dgm:cxn modelId="{8964866D-7363-4F56-8240-8F54BB84214C}" type="presOf" srcId="{173D7DEA-4D41-4884-9365-FAEE453A553B}" destId="{EF2C1A1C-4094-44A3-8EE9-27B639362703}" srcOrd="0" destOrd="0" presId="urn:microsoft.com/office/officeart/2008/layout/LinedList"/>
    <dgm:cxn modelId="{44B7D36D-760C-4513-8860-9FD72ED8BADE}" srcId="{4D3A4723-8C99-4FC1-8ECF-2532E8E339C9}" destId="{173D7DEA-4D41-4884-9365-FAEE453A553B}" srcOrd="0" destOrd="0" parTransId="{8AF6D6FE-0705-49AA-9B22-216FF3A08650}" sibTransId="{A2B2AF76-48DD-45D5-9634-3CF74B3D55C2}"/>
    <dgm:cxn modelId="{0AC40652-97AE-49F9-B09E-B50CD83D3A3B}" type="presOf" srcId="{14456248-EFB1-4456-8461-DE49CC6C7D00}" destId="{5E048702-4D6D-47F4-8285-4D2D7970E503}" srcOrd="0" destOrd="0" presId="urn:microsoft.com/office/officeart/2008/layout/LinedList"/>
    <dgm:cxn modelId="{1DB9AB74-FED8-49A4-8D85-300887880C2B}" type="presOf" srcId="{DE63D1EA-B512-4FD6-A76A-CFAF1587B372}" destId="{2BD5744B-2DB2-4D2A-A905-01F59BACAB3B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D3C8747C-4B01-47D9-9BE2-A6F59EA22222}" srcId="{6CB9BABC-170E-45AE-9D39-FAC91E41CDD5}" destId="{8F752F1B-54A5-4BB6-BCD2-1E8E30340DB5}" srcOrd="1" destOrd="0" parTransId="{C8D9F63B-2757-4C74-8364-68399F851BEE}" sibTransId="{12F1547E-FFE4-43D7-AFAA-A7646907B0E0}"/>
    <dgm:cxn modelId="{BBD2E488-E7F2-4804-B525-7E0868A74017}" type="presOf" srcId="{2A726146-DBCE-4164-90E0-451A866CEE02}" destId="{1250E1F1-7E13-4F09-9075-B5CD47820ECD}" srcOrd="0" destOrd="0" presId="urn:microsoft.com/office/officeart/2008/layout/LinedList"/>
    <dgm:cxn modelId="{D1ADB48D-FB6D-42F7-9F20-D11B69CEB5C2}" type="presOf" srcId="{EE0FAD6A-EB8F-4768-BC56-B398529DB393}" destId="{7F6BE986-1A26-490F-99C9-34A51C1CE011}" srcOrd="0" destOrd="0" presId="urn:microsoft.com/office/officeart/2008/layout/LinedList"/>
    <dgm:cxn modelId="{7F212B8F-B018-4F33-B985-A3BA549653B1}" srcId="{2A726146-DBCE-4164-90E0-451A866CEE02}" destId="{9BFD5354-7D34-49FC-87B5-0508C464BE44}" srcOrd="0" destOrd="0" parTransId="{27F34161-F867-4B52-8495-46430FD623D7}" sibTransId="{A361BA24-593D-47EC-9D28-9B47D13E71FF}"/>
    <dgm:cxn modelId="{F48C9490-0688-41DF-B0D8-48D6503B54FC}" type="presOf" srcId="{91CF608C-2479-4B11-B448-19E5ADEAD235}" destId="{0FB44B1E-36EA-4503-8CD3-5BE32BDC2420}" srcOrd="0" destOrd="0" presId="urn:microsoft.com/office/officeart/2008/layout/LinedList"/>
    <dgm:cxn modelId="{9B98F096-F4AC-41A1-BC31-75215A7B7B65}" srcId="{8F752F1B-54A5-4BB6-BCD2-1E8E30340DB5}" destId="{7FE0E4C8-CA55-4278-9253-76411D40FE9C}" srcOrd="3" destOrd="0" parTransId="{AB932516-CB2E-4BB7-8F6B-207ED51FE7F9}" sibTransId="{98C2FB79-E8CC-4BBC-8690-92AC33B40038}"/>
    <dgm:cxn modelId="{A4AAD898-0A27-4712-B4BF-03B8CD225BCC}" srcId="{DE63D1EA-B512-4FD6-A76A-CFAF1587B372}" destId="{C75430A1-1C9B-4557-8A95-10B7E6F0F1B4}" srcOrd="2" destOrd="0" parTransId="{3B5D80CC-D8AC-40A9-8559-3724CC541FE7}" sibTransId="{BC1B8423-7367-46E0-BEFE-C9AB1EB40923}"/>
    <dgm:cxn modelId="{9627599A-83B8-45E0-AF41-F32DEFB67121}" type="presOf" srcId="{DA8BC234-85AD-4D71-B0D7-4E6CD2B66965}" destId="{946DB8A1-25E9-4BA3-A033-5D4C2A124D01}" srcOrd="0" destOrd="0" presId="urn:microsoft.com/office/officeart/2008/layout/LinedList"/>
    <dgm:cxn modelId="{FA64FA9A-C0F4-488E-8B4F-03FC3DBC31F1}" srcId="{2A726146-DBCE-4164-90E0-451A866CEE02}" destId="{DFB69255-2A14-4F7C-8725-2F4B03E6D9EF}" srcOrd="4" destOrd="0" parTransId="{8DCED958-6178-49E1-9A02-CF4EB5AF1324}" sibTransId="{8D452041-0A4F-4F73-9D24-1144B779D397}"/>
    <dgm:cxn modelId="{24D40AA2-2FCD-4F10-AEF8-72CE860E17C5}" type="presOf" srcId="{281B5E44-C3B5-4690-B279-6CB27F1BE639}" destId="{FDD5A1D7-CB00-4289-8B41-6D8831AE5127}" srcOrd="0" destOrd="0" presId="urn:microsoft.com/office/officeart/2008/layout/LinedList"/>
    <dgm:cxn modelId="{591760A2-805C-4E86-A846-18EB59428490}" type="presOf" srcId="{9BFD5354-7D34-49FC-87B5-0508C464BE44}" destId="{63AAAE34-39B9-4265-9624-F2D3D2E6B1E3}" srcOrd="0" destOrd="0" presId="urn:microsoft.com/office/officeart/2008/layout/LinedList"/>
    <dgm:cxn modelId="{2E5502A3-F2C9-4CCA-9611-1E074A694B15}" srcId="{2A726146-DBCE-4164-90E0-451A866CEE02}" destId="{D28225C6-7E75-4DAC-A26D-55AB1A8FEAE0}" srcOrd="3" destOrd="0" parTransId="{71834EBC-72E8-4D73-868E-8481D91FAB4D}" sibTransId="{195725D5-1DFE-4335-AC57-64484D113240}"/>
    <dgm:cxn modelId="{D31140B4-0973-4F74-A6EB-A9C006E95C56}" srcId="{6CB9BABC-170E-45AE-9D39-FAC91E41CDD5}" destId="{2A726146-DBCE-4164-90E0-451A866CEE02}" srcOrd="3" destOrd="0" parTransId="{A54B3871-6AA3-49C8-8705-BD6540A284A9}" sibTransId="{17592535-909A-44FE-9E3F-125A40821226}"/>
    <dgm:cxn modelId="{8ADE8FB5-8F23-4621-869B-7FF91972FEEC}" srcId="{2A726146-DBCE-4164-90E0-451A866CEE02}" destId="{FE61026C-E884-42D8-9D07-D9A005FED427}" srcOrd="2" destOrd="0" parTransId="{C775DEF0-1AFE-4FA2-BD7A-87C5EA5394A2}" sibTransId="{57E62651-8F69-4201-905F-150339B9E19D}"/>
    <dgm:cxn modelId="{7DE729BF-8FE5-4794-8765-7F44F8AF829E}" type="presOf" srcId="{FE61026C-E884-42D8-9D07-D9A005FED427}" destId="{BE7BE98C-5DAA-4EA2-90A2-D0BC2031A69C}" srcOrd="0" destOrd="0" presId="urn:microsoft.com/office/officeart/2008/layout/LinedList"/>
    <dgm:cxn modelId="{270F2FC3-760C-437B-B677-DA50BAC13998}" type="presOf" srcId="{7FE0E4C8-CA55-4278-9253-76411D40FE9C}" destId="{CD1C2F59-5A74-442F-B322-FAE644C3B10B}" srcOrd="0" destOrd="0" presId="urn:microsoft.com/office/officeart/2008/layout/LinedList"/>
    <dgm:cxn modelId="{477E2EC5-F6EE-4216-923E-763DDA0DA424}" srcId="{4D3A4723-8C99-4FC1-8ECF-2532E8E339C9}" destId="{7A6FA02D-1AFD-4255-88FD-36B34B0CB9AC}" srcOrd="1" destOrd="0" parTransId="{8116C001-0E46-44CE-A129-CA97FE1E2ED8}" sibTransId="{97ED8F21-F004-4779-8D27-F179FE2E5BB8}"/>
    <dgm:cxn modelId="{881524CD-0063-445F-AA2C-12D6DC1F5509}" type="presOf" srcId="{C75430A1-1C9B-4557-8A95-10B7E6F0F1B4}" destId="{57D02E81-F20A-4FE7-8533-226EE3803339}" srcOrd="0" destOrd="0" presId="urn:microsoft.com/office/officeart/2008/layout/LinedList"/>
    <dgm:cxn modelId="{CDC1DBD3-FFED-4D6E-8766-F23BDC09C3B7}" type="presOf" srcId="{4D3A4723-8C99-4FC1-8ECF-2532E8E339C9}" destId="{DC253587-0A32-44A9-A4A2-5273FB5C2851}" srcOrd="0" destOrd="0" presId="urn:microsoft.com/office/officeart/2008/layout/LinedList"/>
    <dgm:cxn modelId="{E5FEEDE0-9D88-49B0-927B-6F3E54DBE757}" type="presOf" srcId="{D28225C6-7E75-4DAC-A26D-55AB1A8FEAE0}" destId="{5476381F-07C4-4E11-A4B3-D8C5A31DF5E0}" srcOrd="0" destOrd="0" presId="urn:microsoft.com/office/officeart/2008/layout/LinedList"/>
    <dgm:cxn modelId="{E648F9E8-16BE-4DB9-BAA3-AC8BF53DDC95}" type="presOf" srcId="{DFB69255-2A14-4F7C-8725-2F4B03E6D9EF}" destId="{4722C5EC-D8E1-4CF0-AF23-7418884A7628}" srcOrd="0" destOrd="0" presId="urn:microsoft.com/office/officeart/2008/layout/LinedList"/>
    <dgm:cxn modelId="{DF82FBEA-56C7-4B2E-A862-B3AEB781E1B4}" type="presOf" srcId="{8F752F1B-54A5-4BB6-BCD2-1E8E30340DB5}" destId="{431EB3B5-6543-45B7-BC17-F1C6B4CDEFF7}" srcOrd="0" destOrd="0" presId="urn:microsoft.com/office/officeart/2008/layout/LinedList"/>
    <dgm:cxn modelId="{45EB4EF3-81B0-48C3-85DB-3AC031D9604C}" srcId="{4D3A4723-8C99-4FC1-8ECF-2532E8E339C9}" destId="{AE2343A6-D657-453E-A153-623F5A683432}" srcOrd="2" destOrd="0" parTransId="{D406A968-62D1-407C-A424-5F181B897DE8}" sibTransId="{864D762E-439B-4D85-A5AF-4224262919FB}"/>
    <dgm:cxn modelId="{17CE87FE-6C2D-4278-9A81-0E5DCE6476E2}" srcId="{6CB9BABC-170E-45AE-9D39-FAC91E41CDD5}" destId="{DE63D1EA-B512-4FD6-A76A-CFAF1587B372}" srcOrd="2" destOrd="0" parTransId="{2D84C084-C42A-43B2-8FB1-927355760D9B}" sibTransId="{62186663-22DD-4524-B717-08EDAAB3B34C}"/>
    <dgm:cxn modelId="{D6E4A52E-824B-435E-888A-0E05148E86AD}" type="presParOf" srcId="{EE50A124-28F6-4519-A833-465C691213D8}" destId="{A545F7B3-263D-4712-A5CA-FFE05E6AF309}" srcOrd="0" destOrd="0" presId="urn:microsoft.com/office/officeart/2008/layout/LinedList"/>
    <dgm:cxn modelId="{AE0B56CC-8CCC-4318-8CF3-5B597158BE89}" type="presParOf" srcId="{EE50A124-28F6-4519-A833-465C691213D8}" destId="{3EC277F4-12AF-4C41-A0D5-DE0FAC447CC3}" srcOrd="1" destOrd="0" presId="urn:microsoft.com/office/officeart/2008/layout/LinedList"/>
    <dgm:cxn modelId="{D0784B8E-0533-44FD-8FAE-408701B3760C}" type="presParOf" srcId="{3EC277F4-12AF-4C41-A0D5-DE0FAC447CC3}" destId="{DC253587-0A32-44A9-A4A2-5273FB5C2851}" srcOrd="0" destOrd="0" presId="urn:microsoft.com/office/officeart/2008/layout/LinedList"/>
    <dgm:cxn modelId="{748A7916-1480-4FC1-A7DF-4C63584DC4B9}" type="presParOf" srcId="{3EC277F4-12AF-4C41-A0D5-DE0FAC447CC3}" destId="{0421ADCD-A5CD-4A18-8744-4CDD9AF58039}" srcOrd="1" destOrd="0" presId="urn:microsoft.com/office/officeart/2008/layout/LinedList"/>
    <dgm:cxn modelId="{8E83455E-741D-4EE5-9AB6-06764D90A264}" type="presParOf" srcId="{0421ADCD-A5CD-4A18-8744-4CDD9AF58039}" destId="{AA0A2640-06E0-4187-ACA0-22F50CE088C3}" srcOrd="0" destOrd="0" presId="urn:microsoft.com/office/officeart/2008/layout/LinedList"/>
    <dgm:cxn modelId="{FC1987F7-8D55-481A-8A34-5495DD30A66A}" type="presParOf" srcId="{0421ADCD-A5CD-4A18-8744-4CDD9AF58039}" destId="{742FD2C0-9DF7-45FD-8B1E-77214714F94A}" srcOrd="1" destOrd="0" presId="urn:microsoft.com/office/officeart/2008/layout/LinedList"/>
    <dgm:cxn modelId="{2005EAA0-6FB5-4E65-A4F2-90B9A0E060A1}" type="presParOf" srcId="{742FD2C0-9DF7-45FD-8B1E-77214714F94A}" destId="{E0A6D098-7597-4EDC-B45E-43C253B16C5C}" srcOrd="0" destOrd="0" presId="urn:microsoft.com/office/officeart/2008/layout/LinedList"/>
    <dgm:cxn modelId="{9A80C98E-E057-45CC-B29C-5566E476FD18}" type="presParOf" srcId="{742FD2C0-9DF7-45FD-8B1E-77214714F94A}" destId="{EF2C1A1C-4094-44A3-8EE9-27B639362703}" srcOrd="1" destOrd="0" presId="urn:microsoft.com/office/officeart/2008/layout/LinedList"/>
    <dgm:cxn modelId="{DED75217-DC47-4FFF-A377-D39D961716D5}" type="presParOf" srcId="{742FD2C0-9DF7-45FD-8B1E-77214714F94A}" destId="{961A41BD-33D5-47EA-A68B-CFD35299ABE3}" srcOrd="2" destOrd="0" presId="urn:microsoft.com/office/officeart/2008/layout/LinedList"/>
    <dgm:cxn modelId="{64DE5759-1903-4CC4-B1A6-8B57A5165CDC}" type="presParOf" srcId="{0421ADCD-A5CD-4A18-8744-4CDD9AF58039}" destId="{0E920031-CAD9-43DF-99E0-600115214D3B}" srcOrd="2" destOrd="0" presId="urn:microsoft.com/office/officeart/2008/layout/LinedList"/>
    <dgm:cxn modelId="{478EE3F0-FD3B-463F-9E1D-4E35A9F14BF6}" type="presParOf" srcId="{0421ADCD-A5CD-4A18-8744-4CDD9AF58039}" destId="{76EB0978-01C3-4696-9075-0FD3906493EF}" srcOrd="3" destOrd="0" presId="urn:microsoft.com/office/officeart/2008/layout/LinedList"/>
    <dgm:cxn modelId="{ADE58B36-C9F8-43B0-89E8-F60DF415F5C2}" type="presParOf" srcId="{0421ADCD-A5CD-4A18-8744-4CDD9AF58039}" destId="{EE007E15-19A9-410D-9497-D25017B4C946}" srcOrd="4" destOrd="0" presId="urn:microsoft.com/office/officeart/2008/layout/LinedList"/>
    <dgm:cxn modelId="{D5E1A7F6-B075-401F-94E2-4497082E5887}" type="presParOf" srcId="{EE007E15-19A9-410D-9497-D25017B4C946}" destId="{EF979385-2CAF-4D67-94F6-88FE3E24E8B1}" srcOrd="0" destOrd="0" presId="urn:microsoft.com/office/officeart/2008/layout/LinedList"/>
    <dgm:cxn modelId="{FC96EB69-6D6E-4DFD-8573-3F40971BE062}" type="presParOf" srcId="{EE007E15-19A9-410D-9497-D25017B4C946}" destId="{FD32BE86-C79E-4BA6-A7FF-265518FBB009}" srcOrd="1" destOrd="0" presId="urn:microsoft.com/office/officeart/2008/layout/LinedList"/>
    <dgm:cxn modelId="{74CD463F-5930-4770-A49F-BCB80491F62F}" type="presParOf" srcId="{EE007E15-19A9-410D-9497-D25017B4C946}" destId="{1D36F5D6-A9B6-434F-B8C5-4A276651CFE7}" srcOrd="2" destOrd="0" presId="urn:microsoft.com/office/officeart/2008/layout/LinedList"/>
    <dgm:cxn modelId="{06211C79-9345-4F46-9387-4F495D3990A0}" type="presParOf" srcId="{0421ADCD-A5CD-4A18-8744-4CDD9AF58039}" destId="{280E4195-2A41-4067-BA6A-98AC67C6E151}" srcOrd="5" destOrd="0" presId="urn:microsoft.com/office/officeart/2008/layout/LinedList"/>
    <dgm:cxn modelId="{3134E4C3-94E6-4C4B-8D2E-3E4C8B582194}" type="presParOf" srcId="{0421ADCD-A5CD-4A18-8744-4CDD9AF58039}" destId="{669CA728-0DA9-4D20-A31C-58906E743401}" srcOrd="6" destOrd="0" presId="urn:microsoft.com/office/officeart/2008/layout/LinedList"/>
    <dgm:cxn modelId="{F0A3EA65-8630-4341-84C3-96F28A880247}" type="presParOf" srcId="{0421ADCD-A5CD-4A18-8744-4CDD9AF58039}" destId="{CD020E72-6EF1-4C76-8F95-CAA4738CCEFF}" srcOrd="7" destOrd="0" presId="urn:microsoft.com/office/officeart/2008/layout/LinedList"/>
    <dgm:cxn modelId="{4234D00B-2E19-48BC-8BD6-D614F26484C4}" type="presParOf" srcId="{CD020E72-6EF1-4C76-8F95-CAA4738CCEFF}" destId="{9ACE4662-50C4-46B9-96CA-D5E886E295E3}" srcOrd="0" destOrd="0" presId="urn:microsoft.com/office/officeart/2008/layout/LinedList"/>
    <dgm:cxn modelId="{CB4C4805-BC7A-4631-AEEE-8AE1D6579E09}" type="presParOf" srcId="{CD020E72-6EF1-4C76-8F95-CAA4738CCEFF}" destId="{0C34646D-BE16-48D0-BE91-17C3E68DD46E}" srcOrd="1" destOrd="0" presId="urn:microsoft.com/office/officeart/2008/layout/LinedList"/>
    <dgm:cxn modelId="{7C058AE1-7F09-455B-8D98-07E3DEA6A93D}" type="presParOf" srcId="{CD020E72-6EF1-4C76-8F95-CAA4738CCEFF}" destId="{826B33D1-C208-45EF-AE8B-91BD96AD5EF7}" srcOrd="2" destOrd="0" presId="urn:microsoft.com/office/officeart/2008/layout/LinedList"/>
    <dgm:cxn modelId="{060296A9-B931-4493-B3A3-339FCB9E7E37}" type="presParOf" srcId="{0421ADCD-A5CD-4A18-8744-4CDD9AF58039}" destId="{E6DCA459-1475-43BC-9A30-F3C8C916A177}" srcOrd="8" destOrd="0" presId="urn:microsoft.com/office/officeart/2008/layout/LinedList"/>
    <dgm:cxn modelId="{0906B606-6B04-4ABF-8C51-6120D5FCA5FC}" type="presParOf" srcId="{0421ADCD-A5CD-4A18-8744-4CDD9AF58039}" destId="{979916CB-A070-48F3-A91D-A3DAC369EE5E}" srcOrd="9" destOrd="0" presId="urn:microsoft.com/office/officeart/2008/layout/LinedList"/>
    <dgm:cxn modelId="{62D15EAB-CD23-4834-B01A-3878E4F1B5E3}" type="presParOf" srcId="{0421ADCD-A5CD-4A18-8744-4CDD9AF58039}" destId="{5E4C6764-D4BE-4DAA-B99C-3BF1A51700AC}" srcOrd="10" destOrd="0" presId="urn:microsoft.com/office/officeart/2008/layout/LinedList"/>
    <dgm:cxn modelId="{DD85BC64-8548-4921-9480-6114CA2D3D8F}" type="presParOf" srcId="{5E4C6764-D4BE-4DAA-B99C-3BF1A51700AC}" destId="{E3BD3A27-FF6C-433A-B009-8AD42C4CBA20}" srcOrd="0" destOrd="0" presId="urn:microsoft.com/office/officeart/2008/layout/LinedList"/>
    <dgm:cxn modelId="{60A12776-5D34-4571-9F6E-D66E098F50A0}" type="presParOf" srcId="{5E4C6764-D4BE-4DAA-B99C-3BF1A51700AC}" destId="{946DB8A1-25E9-4BA3-A033-5D4C2A124D01}" srcOrd="1" destOrd="0" presId="urn:microsoft.com/office/officeart/2008/layout/LinedList"/>
    <dgm:cxn modelId="{0902BF6B-9A5E-4C26-8087-48EBEE22A0C5}" type="presParOf" srcId="{5E4C6764-D4BE-4DAA-B99C-3BF1A51700AC}" destId="{3BA24832-F4B6-4D7E-9098-14398557C65B}" srcOrd="2" destOrd="0" presId="urn:microsoft.com/office/officeart/2008/layout/LinedList"/>
    <dgm:cxn modelId="{5601EF6A-ECD2-4D40-A065-10AFDD355AC7}" type="presParOf" srcId="{0421ADCD-A5CD-4A18-8744-4CDD9AF58039}" destId="{5D036AB7-5E8C-4C35-9E24-DEDDD913C030}" srcOrd="11" destOrd="0" presId="urn:microsoft.com/office/officeart/2008/layout/LinedList"/>
    <dgm:cxn modelId="{33955DF4-0156-4B1A-874F-34B815F6CE45}" type="presParOf" srcId="{0421ADCD-A5CD-4A18-8744-4CDD9AF58039}" destId="{1CA4F0CF-0A33-4312-8862-2426B6F5E1F7}" srcOrd="12" destOrd="0" presId="urn:microsoft.com/office/officeart/2008/layout/LinedList"/>
    <dgm:cxn modelId="{1E638EF3-1DB2-451A-81FA-D82C7F254A2A}" type="presParOf" srcId="{EE50A124-28F6-4519-A833-465C691213D8}" destId="{A90CF1F5-E9A5-4CDA-928D-1EC30E5A684C}" srcOrd="2" destOrd="0" presId="urn:microsoft.com/office/officeart/2008/layout/LinedList"/>
    <dgm:cxn modelId="{BBF8CB5A-E5FB-4B11-800A-A82883E09704}" type="presParOf" srcId="{EE50A124-28F6-4519-A833-465C691213D8}" destId="{0BAFC3F6-90E7-4EE8-AA25-AA8A569DC735}" srcOrd="3" destOrd="0" presId="urn:microsoft.com/office/officeart/2008/layout/LinedList"/>
    <dgm:cxn modelId="{D44B8F84-9F78-41AB-9739-7F4A27580F67}" type="presParOf" srcId="{0BAFC3F6-90E7-4EE8-AA25-AA8A569DC735}" destId="{431EB3B5-6543-45B7-BC17-F1C6B4CDEFF7}" srcOrd="0" destOrd="0" presId="urn:microsoft.com/office/officeart/2008/layout/LinedList"/>
    <dgm:cxn modelId="{8E25DE25-FC59-43FA-938D-6C1C8287FBBE}" type="presParOf" srcId="{0BAFC3F6-90E7-4EE8-AA25-AA8A569DC735}" destId="{C635D564-BAF9-43D2-B500-B32479930A1F}" srcOrd="1" destOrd="0" presId="urn:microsoft.com/office/officeart/2008/layout/LinedList"/>
    <dgm:cxn modelId="{FA86745F-AF5D-4E44-8038-7890E169CD25}" type="presParOf" srcId="{C635D564-BAF9-43D2-B500-B32479930A1F}" destId="{A070054E-1508-4AC8-B156-5AE938041F61}" srcOrd="0" destOrd="0" presId="urn:microsoft.com/office/officeart/2008/layout/LinedList"/>
    <dgm:cxn modelId="{1CFABB23-890B-49E8-87A7-F6361E3596F7}" type="presParOf" srcId="{C635D564-BAF9-43D2-B500-B32479930A1F}" destId="{9E1FAE16-0304-4F74-A16C-8E2C6B74DE08}" srcOrd="1" destOrd="0" presId="urn:microsoft.com/office/officeart/2008/layout/LinedList"/>
    <dgm:cxn modelId="{DCB0FED1-1C92-4D85-BE10-A7A2F1257B90}" type="presParOf" srcId="{9E1FAE16-0304-4F74-A16C-8E2C6B74DE08}" destId="{2CDB1613-C9E2-4EFA-BCB1-6434C85937E6}" srcOrd="0" destOrd="0" presId="urn:microsoft.com/office/officeart/2008/layout/LinedList"/>
    <dgm:cxn modelId="{2F77FF91-A9C7-46CE-8298-2B71F54A330F}" type="presParOf" srcId="{9E1FAE16-0304-4F74-A16C-8E2C6B74DE08}" destId="{3F6CEFBD-D6AD-44DF-AAA6-A96B65892047}" srcOrd="1" destOrd="0" presId="urn:microsoft.com/office/officeart/2008/layout/LinedList"/>
    <dgm:cxn modelId="{CA24B3E1-CB39-476A-8144-4330CA5C88BA}" type="presParOf" srcId="{9E1FAE16-0304-4F74-A16C-8E2C6B74DE08}" destId="{A2770847-BD99-4AC0-BA4A-EF0A787DEF71}" srcOrd="2" destOrd="0" presId="urn:microsoft.com/office/officeart/2008/layout/LinedList"/>
    <dgm:cxn modelId="{E719F5A9-3C66-4102-AF0D-CC9761475E62}" type="presParOf" srcId="{C635D564-BAF9-43D2-B500-B32479930A1F}" destId="{6E590A36-078D-4045-A436-ACA9D0561B95}" srcOrd="2" destOrd="0" presId="urn:microsoft.com/office/officeart/2008/layout/LinedList"/>
    <dgm:cxn modelId="{8B5449A0-078C-4F9B-9087-1A142F3996AC}" type="presParOf" srcId="{C635D564-BAF9-43D2-B500-B32479930A1F}" destId="{F722A4B7-CFFA-43DA-B0F1-7B9AC0F813F4}" srcOrd="3" destOrd="0" presId="urn:microsoft.com/office/officeart/2008/layout/LinedList"/>
    <dgm:cxn modelId="{FA30697C-0A11-4E5D-9D83-FF881EEBE2B8}" type="presParOf" srcId="{C635D564-BAF9-43D2-B500-B32479930A1F}" destId="{DFB2B9D1-AB85-415D-B071-DCFA7CA3DCBC}" srcOrd="4" destOrd="0" presId="urn:microsoft.com/office/officeart/2008/layout/LinedList"/>
    <dgm:cxn modelId="{C4B015A8-AB02-43B3-AB2B-1D4A4A4954AC}" type="presParOf" srcId="{DFB2B9D1-AB85-415D-B071-DCFA7CA3DCBC}" destId="{5EA47973-C1F2-4EB1-8A3F-0CDA9E9CCAE6}" srcOrd="0" destOrd="0" presId="urn:microsoft.com/office/officeart/2008/layout/LinedList"/>
    <dgm:cxn modelId="{7C9A68EE-78E3-47AA-9CE1-09FF6884E78C}" type="presParOf" srcId="{DFB2B9D1-AB85-415D-B071-DCFA7CA3DCBC}" destId="{7E3E9051-7A21-4012-8B57-7C6039501106}" srcOrd="1" destOrd="0" presId="urn:microsoft.com/office/officeart/2008/layout/LinedList"/>
    <dgm:cxn modelId="{18C3CBE8-5BCE-4B95-8816-8C88E6E03D16}" type="presParOf" srcId="{DFB2B9D1-AB85-415D-B071-DCFA7CA3DCBC}" destId="{3001FFD3-86A1-47F2-8639-E0E7FBE878B4}" srcOrd="2" destOrd="0" presId="urn:microsoft.com/office/officeart/2008/layout/LinedList"/>
    <dgm:cxn modelId="{7E6F065C-9CDA-4819-800A-81C6C5DF9310}" type="presParOf" srcId="{C635D564-BAF9-43D2-B500-B32479930A1F}" destId="{0A06EF72-B5E5-4093-AAA5-23CBD31E19FB}" srcOrd="5" destOrd="0" presId="urn:microsoft.com/office/officeart/2008/layout/LinedList"/>
    <dgm:cxn modelId="{3119D5D1-B9B1-48D4-9E02-672B9896B4DE}" type="presParOf" srcId="{C635D564-BAF9-43D2-B500-B32479930A1F}" destId="{46A64A13-ADA8-4886-8758-1B7A0F18675D}" srcOrd="6" destOrd="0" presId="urn:microsoft.com/office/officeart/2008/layout/LinedList"/>
    <dgm:cxn modelId="{26FD75BD-DA72-4BF5-B78E-4662DE06D12B}" type="presParOf" srcId="{C635D564-BAF9-43D2-B500-B32479930A1F}" destId="{284B1B04-F0EF-4693-A397-6AF2629A2289}" srcOrd="7" destOrd="0" presId="urn:microsoft.com/office/officeart/2008/layout/LinedList"/>
    <dgm:cxn modelId="{AB68D2F0-20F0-43E2-AE1A-EF7A1C3ADD7B}" type="presParOf" srcId="{284B1B04-F0EF-4693-A397-6AF2629A2289}" destId="{85DE29F1-587C-499F-88E8-830DF331D35F}" srcOrd="0" destOrd="0" presId="urn:microsoft.com/office/officeart/2008/layout/LinedList"/>
    <dgm:cxn modelId="{3E6013F6-1829-4DCF-ABF0-4E887E55902B}" type="presParOf" srcId="{284B1B04-F0EF-4693-A397-6AF2629A2289}" destId="{7F6BE986-1A26-490F-99C9-34A51C1CE011}" srcOrd="1" destOrd="0" presId="urn:microsoft.com/office/officeart/2008/layout/LinedList"/>
    <dgm:cxn modelId="{433156BD-A5F6-4C24-AD43-F9AD352CC1AE}" type="presParOf" srcId="{284B1B04-F0EF-4693-A397-6AF2629A2289}" destId="{4DF21EFF-02D2-44CA-B639-E5B666A68DF9}" srcOrd="2" destOrd="0" presId="urn:microsoft.com/office/officeart/2008/layout/LinedList"/>
    <dgm:cxn modelId="{D59C07C1-E674-4183-A3A9-68F22FF87978}" type="presParOf" srcId="{C635D564-BAF9-43D2-B500-B32479930A1F}" destId="{27A86B12-3638-44CD-8228-DA6046FE7CDF}" srcOrd="8" destOrd="0" presId="urn:microsoft.com/office/officeart/2008/layout/LinedList"/>
    <dgm:cxn modelId="{8B7DEFB3-CF24-4994-A16E-ADD17D07D8CC}" type="presParOf" srcId="{C635D564-BAF9-43D2-B500-B32479930A1F}" destId="{9324B4D1-7F7C-4056-BABB-63A53D0DD00B}" srcOrd="9" destOrd="0" presId="urn:microsoft.com/office/officeart/2008/layout/LinedList"/>
    <dgm:cxn modelId="{69AB5CF0-7DBE-45D2-AE79-7DC8D9D74E94}" type="presParOf" srcId="{C635D564-BAF9-43D2-B500-B32479930A1F}" destId="{9D0DB789-4D92-45D8-B2C8-32E97D645CAF}" srcOrd="10" destOrd="0" presId="urn:microsoft.com/office/officeart/2008/layout/LinedList"/>
    <dgm:cxn modelId="{456853D1-5744-4548-9146-B0CA5B678ED8}" type="presParOf" srcId="{9D0DB789-4D92-45D8-B2C8-32E97D645CAF}" destId="{4914EC13-1994-4E56-A72D-9BC7C404A0A4}" srcOrd="0" destOrd="0" presId="urn:microsoft.com/office/officeart/2008/layout/LinedList"/>
    <dgm:cxn modelId="{A0738348-6FDB-4556-91E0-58C3328091AA}" type="presParOf" srcId="{9D0DB789-4D92-45D8-B2C8-32E97D645CAF}" destId="{CD1C2F59-5A74-442F-B322-FAE644C3B10B}" srcOrd="1" destOrd="0" presId="urn:microsoft.com/office/officeart/2008/layout/LinedList"/>
    <dgm:cxn modelId="{02D0100B-8BFD-4416-A846-6FC79CD92571}" type="presParOf" srcId="{9D0DB789-4D92-45D8-B2C8-32E97D645CAF}" destId="{B9BABB79-34CD-404C-BF14-4C8C6EEFAF73}" srcOrd="2" destOrd="0" presId="urn:microsoft.com/office/officeart/2008/layout/LinedList"/>
    <dgm:cxn modelId="{E8EF8820-EB06-4252-90EE-BE60F776B616}" type="presParOf" srcId="{C635D564-BAF9-43D2-B500-B32479930A1F}" destId="{C0D56995-575A-4655-A647-929D327DAC4F}" srcOrd="11" destOrd="0" presId="urn:microsoft.com/office/officeart/2008/layout/LinedList"/>
    <dgm:cxn modelId="{24F021FC-91D0-44BA-8396-9ECC54BE119E}" type="presParOf" srcId="{C635D564-BAF9-43D2-B500-B32479930A1F}" destId="{BCAB9319-AEF2-44B0-A8C1-B61D3F12DDD3}" srcOrd="12" destOrd="0" presId="urn:microsoft.com/office/officeart/2008/layout/LinedList"/>
    <dgm:cxn modelId="{EFC5E87C-E920-487E-88C0-FD8BADDEA944}" type="presParOf" srcId="{EE50A124-28F6-4519-A833-465C691213D8}" destId="{06D71126-05FA-42A1-9DDB-EBD3C9DD751A}" srcOrd="4" destOrd="0" presId="urn:microsoft.com/office/officeart/2008/layout/LinedList"/>
    <dgm:cxn modelId="{9B0FDFB5-E00A-422C-B6FA-87D8BBA0683F}" type="presParOf" srcId="{EE50A124-28F6-4519-A833-465C691213D8}" destId="{B8A9CAE7-0C64-4BB0-82A8-0789ED31F18E}" srcOrd="5" destOrd="0" presId="urn:microsoft.com/office/officeart/2008/layout/LinedList"/>
    <dgm:cxn modelId="{4D12186D-B479-4816-906F-77CEBDC3F6FA}" type="presParOf" srcId="{B8A9CAE7-0C64-4BB0-82A8-0789ED31F18E}" destId="{2BD5744B-2DB2-4D2A-A905-01F59BACAB3B}" srcOrd="0" destOrd="0" presId="urn:microsoft.com/office/officeart/2008/layout/LinedList"/>
    <dgm:cxn modelId="{1F8EC6EB-F9AE-40C9-9B6E-9C7F5E821E33}" type="presParOf" srcId="{B8A9CAE7-0C64-4BB0-82A8-0789ED31F18E}" destId="{2C1ADE68-9778-4E1A-8FE7-19973394BBEA}" srcOrd="1" destOrd="0" presId="urn:microsoft.com/office/officeart/2008/layout/LinedList"/>
    <dgm:cxn modelId="{B750F21C-37CF-4D9F-975B-5B946B73DEA0}" type="presParOf" srcId="{2C1ADE68-9778-4E1A-8FE7-19973394BBEA}" destId="{418DC726-9611-46C2-9054-F68E7E6F86FD}" srcOrd="0" destOrd="0" presId="urn:microsoft.com/office/officeart/2008/layout/LinedList"/>
    <dgm:cxn modelId="{21973AA8-CDF3-4E46-B7EC-724BC96AF17D}" type="presParOf" srcId="{2C1ADE68-9778-4E1A-8FE7-19973394BBEA}" destId="{0DECA2D4-CEFB-4AA1-932D-202817DF7E17}" srcOrd="1" destOrd="0" presId="urn:microsoft.com/office/officeart/2008/layout/LinedList"/>
    <dgm:cxn modelId="{121D3879-3927-4551-A03A-EF99FFBFD2CA}" type="presParOf" srcId="{0DECA2D4-CEFB-4AA1-932D-202817DF7E17}" destId="{D537F7C6-AECB-4E05-B2DF-77F91EFD944B}" srcOrd="0" destOrd="0" presId="urn:microsoft.com/office/officeart/2008/layout/LinedList"/>
    <dgm:cxn modelId="{D87B25DE-882A-47A7-85B8-269B24E8C544}" type="presParOf" srcId="{0DECA2D4-CEFB-4AA1-932D-202817DF7E17}" destId="{FDD5A1D7-CB00-4289-8B41-6D8831AE5127}" srcOrd="1" destOrd="0" presId="urn:microsoft.com/office/officeart/2008/layout/LinedList"/>
    <dgm:cxn modelId="{7F3B81F1-D86B-4DF3-8A89-26449E9279A9}" type="presParOf" srcId="{0DECA2D4-CEFB-4AA1-932D-202817DF7E17}" destId="{C8435117-D8D3-4E29-907B-5D1323C1DD14}" srcOrd="2" destOrd="0" presId="urn:microsoft.com/office/officeart/2008/layout/LinedList"/>
    <dgm:cxn modelId="{AF78A04D-36DC-4554-BEF9-B9EF29AD280F}" type="presParOf" srcId="{2C1ADE68-9778-4E1A-8FE7-19973394BBEA}" destId="{57BC1568-BF3A-4A27-9D8A-CB8F2B0DCD74}" srcOrd="2" destOrd="0" presId="urn:microsoft.com/office/officeart/2008/layout/LinedList"/>
    <dgm:cxn modelId="{3C3EF2A3-6A25-4CEA-B209-A33A7FE00C55}" type="presParOf" srcId="{2C1ADE68-9778-4E1A-8FE7-19973394BBEA}" destId="{A1126FAA-29A6-4166-A87A-E244C5F3494B}" srcOrd="3" destOrd="0" presId="urn:microsoft.com/office/officeart/2008/layout/LinedList"/>
    <dgm:cxn modelId="{C79A6D18-AB98-4C2A-A8B1-1C25B58F3AF9}" type="presParOf" srcId="{2C1ADE68-9778-4E1A-8FE7-19973394BBEA}" destId="{B0FE6FDF-D855-450D-BEAD-D085988943DB}" srcOrd="4" destOrd="0" presId="urn:microsoft.com/office/officeart/2008/layout/LinedList"/>
    <dgm:cxn modelId="{8FEC5150-3384-4FCE-B149-3F4F33641A6A}" type="presParOf" srcId="{B0FE6FDF-D855-450D-BEAD-D085988943DB}" destId="{6D8C109D-38B9-4869-9D75-1DA6BEDC2EF8}" srcOrd="0" destOrd="0" presId="urn:microsoft.com/office/officeart/2008/layout/LinedList"/>
    <dgm:cxn modelId="{C3B8996A-53BF-4444-A772-F0F2DF189663}" type="presParOf" srcId="{B0FE6FDF-D855-450D-BEAD-D085988943DB}" destId="{0FB44B1E-36EA-4503-8CD3-5BE32BDC2420}" srcOrd="1" destOrd="0" presId="urn:microsoft.com/office/officeart/2008/layout/LinedList"/>
    <dgm:cxn modelId="{3B770DEB-432C-4BEF-82D7-728F15060B31}" type="presParOf" srcId="{B0FE6FDF-D855-450D-BEAD-D085988943DB}" destId="{B1E3930E-2831-4E98-B143-24F88A8AD55C}" srcOrd="2" destOrd="0" presId="urn:microsoft.com/office/officeart/2008/layout/LinedList"/>
    <dgm:cxn modelId="{EBDE3A4A-7F27-4219-B45E-8DBEDC07818D}" type="presParOf" srcId="{2C1ADE68-9778-4E1A-8FE7-19973394BBEA}" destId="{2441D787-A8FA-4C6A-969A-4A792CB27606}" srcOrd="5" destOrd="0" presId="urn:microsoft.com/office/officeart/2008/layout/LinedList"/>
    <dgm:cxn modelId="{428DFECB-BCC2-451B-A193-973242C6C4EB}" type="presParOf" srcId="{2C1ADE68-9778-4E1A-8FE7-19973394BBEA}" destId="{89A37D97-D4E2-46FB-8185-F4E104C99CEE}" srcOrd="6" destOrd="0" presId="urn:microsoft.com/office/officeart/2008/layout/LinedList"/>
    <dgm:cxn modelId="{F982F166-9F40-4EBE-A86E-221E613693F7}" type="presParOf" srcId="{2C1ADE68-9778-4E1A-8FE7-19973394BBEA}" destId="{2AF799C8-1562-409B-82B9-9A8DDB565F89}" srcOrd="7" destOrd="0" presId="urn:microsoft.com/office/officeart/2008/layout/LinedList"/>
    <dgm:cxn modelId="{9C49C8BA-68E0-48D6-A0A8-665617966F81}" type="presParOf" srcId="{2AF799C8-1562-409B-82B9-9A8DDB565F89}" destId="{6E3C64BF-718C-43CC-BBEB-96DA7723B213}" srcOrd="0" destOrd="0" presId="urn:microsoft.com/office/officeart/2008/layout/LinedList"/>
    <dgm:cxn modelId="{0DB14204-B344-438B-9801-1462FB2CA0D9}" type="presParOf" srcId="{2AF799C8-1562-409B-82B9-9A8DDB565F89}" destId="{57D02E81-F20A-4FE7-8533-226EE3803339}" srcOrd="1" destOrd="0" presId="urn:microsoft.com/office/officeart/2008/layout/LinedList"/>
    <dgm:cxn modelId="{F9589F25-8F75-4080-9E52-1007A636D8FD}" type="presParOf" srcId="{2AF799C8-1562-409B-82B9-9A8DDB565F89}" destId="{93D68A05-6D97-4F1F-8C24-6A11FFEE7F1A}" srcOrd="2" destOrd="0" presId="urn:microsoft.com/office/officeart/2008/layout/LinedList"/>
    <dgm:cxn modelId="{F3D426B8-5AE8-4AEA-8980-49AFF6762203}" type="presParOf" srcId="{2C1ADE68-9778-4E1A-8FE7-19973394BBEA}" destId="{93809993-AF86-4ABF-A130-1007B5935DE0}" srcOrd="8" destOrd="0" presId="urn:microsoft.com/office/officeart/2008/layout/LinedList"/>
    <dgm:cxn modelId="{CABBC593-A31A-46F7-ABF7-A35BBEAFA892}" type="presParOf" srcId="{2C1ADE68-9778-4E1A-8FE7-19973394BBEA}" destId="{E1CBCC6A-9332-48C3-A865-BD576D87D9A8}" srcOrd="9" destOrd="0" presId="urn:microsoft.com/office/officeart/2008/layout/LinedList"/>
    <dgm:cxn modelId="{5DF2AC19-7812-40EC-9A7D-FF507A633AC0}" type="presParOf" srcId="{2C1ADE68-9778-4E1A-8FE7-19973394BBEA}" destId="{459F324F-3C76-4134-9F7C-0BFF6C31324E}" srcOrd="10" destOrd="0" presId="urn:microsoft.com/office/officeart/2008/layout/LinedList"/>
    <dgm:cxn modelId="{0D175D50-B141-418C-A026-8C9D0532BA80}" type="presParOf" srcId="{459F324F-3C76-4134-9F7C-0BFF6C31324E}" destId="{C5C87BC8-F01B-4C14-80E6-C1E31969612B}" srcOrd="0" destOrd="0" presId="urn:microsoft.com/office/officeart/2008/layout/LinedList"/>
    <dgm:cxn modelId="{90D8F8F3-07EC-451E-9676-7073EBD4B319}" type="presParOf" srcId="{459F324F-3C76-4134-9F7C-0BFF6C31324E}" destId="{0A6D2543-1733-49B1-9C63-E0E671F55E18}" srcOrd="1" destOrd="0" presId="urn:microsoft.com/office/officeart/2008/layout/LinedList"/>
    <dgm:cxn modelId="{19F950B5-4C23-4B38-A762-9694F4FD5FF7}" type="presParOf" srcId="{459F324F-3C76-4134-9F7C-0BFF6C31324E}" destId="{9413D867-A9B1-47FD-8914-7D9F9C6EEF9B}" srcOrd="2" destOrd="0" presId="urn:microsoft.com/office/officeart/2008/layout/LinedList"/>
    <dgm:cxn modelId="{38420000-2361-4BE6-B6C1-51852DAAF8E0}" type="presParOf" srcId="{2C1ADE68-9778-4E1A-8FE7-19973394BBEA}" destId="{41C15176-8BB1-4A11-B98A-A54CDA4551AF}" srcOrd="11" destOrd="0" presId="urn:microsoft.com/office/officeart/2008/layout/LinedList"/>
    <dgm:cxn modelId="{2B961829-F289-4F8F-9E25-1BA23D9AB463}" type="presParOf" srcId="{2C1ADE68-9778-4E1A-8FE7-19973394BBEA}" destId="{BE13E473-15C0-4E76-86DD-0281A3F83E2A}" srcOrd="12" destOrd="0" presId="urn:microsoft.com/office/officeart/2008/layout/LinedList"/>
    <dgm:cxn modelId="{FE1C0C71-9F55-4FF9-BE44-2AD7063F149D}" type="presParOf" srcId="{EE50A124-28F6-4519-A833-465C691213D8}" destId="{B7A15DCC-1C1F-420A-AC56-CF1267A66C7D}" srcOrd="6" destOrd="0" presId="urn:microsoft.com/office/officeart/2008/layout/LinedList"/>
    <dgm:cxn modelId="{DBA0594A-427A-4270-B15F-5103D2C5E81C}" type="presParOf" srcId="{EE50A124-28F6-4519-A833-465C691213D8}" destId="{AC952E76-933E-48F7-916F-5B6538CEE2D6}" srcOrd="7" destOrd="0" presId="urn:microsoft.com/office/officeart/2008/layout/LinedList"/>
    <dgm:cxn modelId="{76CB319D-FD81-4F1B-A920-098D4430829A}" type="presParOf" srcId="{AC952E76-933E-48F7-916F-5B6538CEE2D6}" destId="{1250E1F1-7E13-4F09-9075-B5CD47820ECD}" srcOrd="0" destOrd="0" presId="urn:microsoft.com/office/officeart/2008/layout/LinedList"/>
    <dgm:cxn modelId="{4995C531-CBA9-4B31-9AF2-9190426839D3}" type="presParOf" srcId="{AC952E76-933E-48F7-916F-5B6538CEE2D6}" destId="{0D91E75E-92A2-44D7-9645-99A2F958FE2F}" srcOrd="1" destOrd="0" presId="urn:microsoft.com/office/officeart/2008/layout/LinedList"/>
    <dgm:cxn modelId="{7994AD37-E855-49B9-B28A-F337C045442F}" type="presParOf" srcId="{0D91E75E-92A2-44D7-9645-99A2F958FE2F}" destId="{F0E60D65-9249-46F4-9834-57C8126A5662}" srcOrd="0" destOrd="0" presId="urn:microsoft.com/office/officeart/2008/layout/LinedList"/>
    <dgm:cxn modelId="{80D40550-CE15-449A-9F78-C388175C78A3}" type="presParOf" srcId="{0D91E75E-92A2-44D7-9645-99A2F958FE2F}" destId="{DFDA243F-54F3-486B-8A7F-00AD92DDDB39}" srcOrd="1" destOrd="0" presId="urn:microsoft.com/office/officeart/2008/layout/LinedList"/>
    <dgm:cxn modelId="{EEFDAA6E-E963-45AD-ACFB-1254F7CE6FE3}" type="presParOf" srcId="{DFDA243F-54F3-486B-8A7F-00AD92DDDB39}" destId="{B76700DE-1338-451D-94E0-D3FC96E438F5}" srcOrd="0" destOrd="0" presId="urn:microsoft.com/office/officeart/2008/layout/LinedList"/>
    <dgm:cxn modelId="{6E984495-5E2A-4095-8278-947A0E45E110}" type="presParOf" srcId="{DFDA243F-54F3-486B-8A7F-00AD92DDDB39}" destId="{63AAAE34-39B9-4265-9624-F2D3D2E6B1E3}" srcOrd="1" destOrd="0" presId="urn:microsoft.com/office/officeart/2008/layout/LinedList"/>
    <dgm:cxn modelId="{95933648-2786-4563-BA60-FCBFFA5FD3E4}" type="presParOf" srcId="{DFDA243F-54F3-486B-8A7F-00AD92DDDB39}" destId="{7C5709EC-37D0-4889-BF41-BCB638E5E2BA}" srcOrd="2" destOrd="0" presId="urn:microsoft.com/office/officeart/2008/layout/LinedList"/>
    <dgm:cxn modelId="{20C1C0A6-8664-4BFE-9AE4-30841AE3D3ED}" type="presParOf" srcId="{0D91E75E-92A2-44D7-9645-99A2F958FE2F}" destId="{4D614C6E-8A37-460A-AB9B-E13FC1509AB1}" srcOrd="2" destOrd="0" presId="urn:microsoft.com/office/officeart/2008/layout/LinedList"/>
    <dgm:cxn modelId="{AA9BA7C9-721D-4A25-AC54-DA59E1EB8A5C}" type="presParOf" srcId="{0D91E75E-92A2-44D7-9645-99A2F958FE2F}" destId="{1B31993C-88C7-48F9-9CEA-A05732245FA7}" srcOrd="3" destOrd="0" presId="urn:microsoft.com/office/officeart/2008/layout/LinedList"/>
    <dgm:cxn modelId="{03D37068-0188-4C90-848F-E6945B80C874}" type="presParOf" srcId="{0D91E75E-92A2-44D7-9645-99A2F958FE2F}" destId="{9E8AEEAC-D908-4B7F-933D-1B86CBD6E562}" srcOrd="4" destOrd="0" presId="urn:microsoft.com/office/officeart/2008/layout/LinedList"/>
    <dgm:cxn modelId="{3D3FA8DF-95E8-4653-9A45-BBCF47D3CB44}" type="presParOf" srcId="{9E8AEEAC-D908-4B7F-933D-1B86CBD6E562}" destId="{837A2BA0-D06C-4C17-8AF1-85154A16D483}" srcOrd="0" destOrd="0" presId="urn:microsoft.com/office/officeart/2008/layout/LinedList"/>
    <dgm:cxn modelId="{14FF21CB-5477-4341-AE7C-0063B79783B9}" type="presParOf" srcId="{9E8AEEAC-D908-4B7F-933D-1B86CBD6E562}" destId="{5E048702-4D6D-47F4-8285-4D2D7970E503}" srcOrd="1" destOrd="0" presId="urn:microsoft.com/office/officeart/2008/layout/LinedList"/>
    <dgm:cxn modelId="{D5643EA6-DAD1-41FF-B347-EA5489F67CC2}" type="presParOf" srcId="{9E8AEEAC-D908-4B7F-933D-1B86CBD6E562}" destId="{7F468106-D604-44CE-ABF3-20F267E985BE}" srcOrd="2" destOrd="0" presId="urn:microsoft.com/office/officeart/2008/layout/LinedList"/>
    <dgm:cxn modelId="{E082E12B-3A07-49CF-8591-DE84909A90AF}" type="presParOf" srcId="{0D91E75E-92A2-44D7-9645-99A2F958FE2F}" destId="{9118A938-ED66-4AFF-889F-EB5004FBB311}" srcOrd="5" destOrd="0" presId="urn:microsoft.com/office/officeart/2008/layout/LinedList"/>
    <dgm:cxn modelId="{69FD242A-D313-45F7-9A0D-0CFFDDE4B029}" type="presParOf" srcId="{0D91E75E-92A2-44D7-9645-99A2F958FE2F}" destId="{1FE7486B-1999-4B62-9487-68D31989A91F}" srcOrd="6" destOrd="0" presId="urn:microsoft.com/office/officeart/2008/layout/LinedList"/>
    <dgm:cxn modelId="{E75757D0-4408-4764-99D7-E9C25131245B}" type="presParOf" srcId="{0D91E75E-92A2-44D7-9645-99A2F958FE2F}" destId="{6107267A-1264-4E6F-844F-A3676DB8CA6A}" srcOrd="7" destOrd="0" presId="urn:microsoft.com/office/officeart/2008/layout/LinedList"/>
    <dgm:cxn modelId="{B8378BAD-FCD7-4D16-9A53-14450539DFB5}" type="presParOf" srcId="{6107267A-1264-4E6F-844F-A3676DB8CA6A}" destId="{754B36ED-16CF-4465-9D49-366CDB06F604}" srcOrd="0" destOrd="0" presId="urn:microsoft.com/office/officeart/2008/layout/LinedList"/>
    <dgm:cxn modelId="{82BAB595-014D-40CB-B665-9EAFE78BC8A5}" type="presParOf" srcId="{6107267A-1264-4E6F-844F-A3676DB8CA6A}" destId="{BE7BE98C-5DAA-4EA2-90A2-D0BC2031A69C}" srcOrd="1" destOrd="0" presId="urn:microsoft.com/office/officeart/2008/layout/LinedList"/>
    <dgm:cxn modelId="{69895FBE-BCF0-4023-915A-5E79C6B10939}" type="presParOf" srcId="{6107267A-1264-4E6F-844F-A3676DB8CA6A}" destId="{1C6757AA-7AF4-4A69-82BF-1D1FBF002E3F}" srcOrd="2" destOrd="0" presId="urn:microsoft.com/office/officeart/2008/layout/LinedList"/>
    <dgm:cxn modelId="{D8795428-D1B3-47F6-9FC6-D171D64A8FED}" type="presParOf" srcId="{0D91E75E-92A2-44D7-9645-99A2F958FE2F}" destId="{C130A388-BCAE-4A29-B0D9-696DCD944C03}" srcOrd="8" destOrd="0" presId="urn:microsoft.com/office/officeart/2008/layout/LinedList"/>
    <dgm:cxn modelId="{91B2EA5A-7D61-4BD1-9E7F-D04B6BAA9A1E}" type="presParOf" srcId="{0D91E75E-92A2-44D7-9645-99A2F958FE2F}" destId="{0EC7F2B9-4588-45BA-9F1D-A729DB0EC11A}" srcOrd="9" destOrd="0" presId="urn:microsoft.com/office/officeart/2008/layout/LinedList"/>
    <dgm:cxn modelId="{958FC542-76E0-4B92-AEBA-F459859B9F06}" type="presParOf" srcId="{0D91E75E-92A2-44D7-9645-99A2F958FE2F}" destId="{51C700DE-B54A-4A18-B960-7CD0A66A16F8}" srcOrd="10" destOrd="0" presId="urn:microsoft.com/office/officeart/2008/layout/LinedList"/>
    <dgm:cxn modelId="{8C2BD1AF-C8AB-4AF0-8A5F-6D499FD5A936}" type="presParOf" srcId="{51C700DE-B54A-4A18-B960-7CD0A66A16F8}" destId="{5869FCFF-F975-48A4-8A5E-7A62BD245A3F}" srcOrd="0" destOrd="0" presId="urn:microsoft.com/office/officeart/2008/layout/LinedList"/>
    <dgm:cxn modelId="{375FC8E2-BA2F-4C51-B8D6-8FD5F139A4EE}" type="presParOf" srcId="{51C700DE-B54A-4A18-B960-7CD0A66A16F8}" destId="{5476381F-07C4-4E11-A4B3-D8C5A31DF5E0}" srcOrd="1" destOrd="0" presId="urn:microsoft.com/office/officeart/2008/layout/LinedList"/>
    <dgm:cxn modelId="{BF4779CF-1A53-42A9-832A-5E40944EEC53}" type="presParOf" srcId="{51C700DE-B54A-4A18-B960-7CD0A66A16F8}" destId="{5EEBF7A7-379A-4813-BC69-68AFE669F328}" srcOrd="2" destOrd="0" presId="urn:microsoft.com/office/officeart/2008/layout/LinedList"/>
    <dgm:cxn modelId="{0B3FC87E-6AC1-436B-90D1-1D5843357FF1}" type="presParOf" srcId="{0D91E75E-92A2-44D7-9645-99A2F958FE2F}" destId="{1E32F6CF-9383-4D51-A7DD-D0FFB48F65DE}" srcOrd="11" destOrd="0" presId="urn:microsoft.com/office/officeart/2008/layout/LinedList"/>
    <dgm:cxn modelId="{78894D06-BCDA-4A1C-89A8-09A7CB5CB5E1}" type="presParOf" srcId="{0D91E75E-92A2-44D7-9645-99A2F958FE2F}" destId="{CF71DDE5-180C-40D1-8C2F-2BF50E45C3D0}" srcOrd="12" destOrd="0" presId="urn:microsoft.com/office/officeart/2008/layout/LinedList"/>
    <dgm:cxn modelId="{3006A2C7-16A3-470A-82E8-0A23AC501B07}" type="presParOf" srcId="{0D91E75E-92A2-44D7-9645-99A2F958FE2F}" destId="{48DE1548-455E-4C71-AA27-D0051C92FFE6}" srcOrd="13" destOrd="0" presId="urn:microsoft.com/office/officeart/2008/layout/LinedList"/>
    <dgm:cxn modelId="{C7296E93-FC2E-4EBE-853B-D02B48B9DC7B}" type="presParOf" srcId="{48DE1548-455E-4C71-AA27-D0051C92FFE6}" destId="{8AD0B58B-3169-4A55-93DF-FBC1D551D6E0}" srcOrd="0" destOrd="0" presId="urn:microsoft.com/office/officeart/2008/layout/LinedList"/>
    <dgm:cxn modelId="{BFF3405D-D99A-4D99-B7FF-8FDC8A695FAE}" type="presParOf" srcId="{48DE1548-455E-4C71-AA27-D0051C92FFE6}" destId="{4722C5EC-D8E1-4CF0-AF23-7418884A7628}" srcOrd="1" destOrd="0" presId="urn:microsoft.com/office/officeart/2008/layout/LinedList"/>
    <dgm:cxn modelId="{1AA7B275-146F-4299-B54B-C3DA062CD061}" type="presParOf" srcId="{48DE1548-455E-4C71-AA27-D0051C92FFE6}" destId="{98080833-9603-4D17-A331-DE82EAC5D2FC}" srcOrd="2" destOrd="0" presId="urn:microsoft.com/office/officeart/2008/layout/LinedList"/>
    <dgm:cxn modelId="{F4EB7429-B5F7-4397-8D3C-EB6DEE93E76E}" type="presParOf" srcId="{0D91E75E-92A2-44D7-9645-99A2F958FE2F}" destId="{9BBA777B-F29E-4D10-ADEE-1BB09DD56351}" srcOrd="14" destOrd="0" presId="urn:microsoft.com/office/officeart/2008/layout/LinedList"/>
    <dgm:cxn modelId="{D76D7B50-F62B-408C-9471-9721D46D0CD4}" type="presParOf" srcId="{0D91E75E-92A2-44D7-9645-99A2F958FE2F}" destId="{361B2C56-6C8E-4D0F-A5E4-F8E99B6076F9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3A4723-8C99-4FC1-8ECF-2532E8E339C9}">
      <dgm:prSet phldrT="[Текст]"/>
      <dgm:spPr/>
      <dgm:t>
        <a:bodyPr/>
        <a:lstStyle/>
        <a:p>
          <a:pPr algn="just"/>
          <a:r>
            <a:rPr lang="kk-KZ"/>
            <a:t>Әлеуетті өнім берушілердің сатып алуға қатысуға өтінімдерін негізсіз қабылдамау. (10)</a:t>
          </a:r>
          <a:endParaRPr lang="ru-RU" dirty="0"/>
        </a:p>
      </dgm:t>
    </dgm:pt>
    <dgm:pt modelId="{1EE6CDB9-0994-4023-910E-2A6CC120318A}" type="parTrans" cxnId="{6CB3A531-4C04-40B5-9A0F-0B97BD76435A}">
      <dgm:prSet/>
      <dgm:spPr/>
      <dgm:t>
        <a:bodyPr/>
        <a:lstStyle/>
        <a:p>
          <a:endParaRPr lang="ru-RU"/>
        </a:p>
      </dgm:t>
    </dgm:pt>
    <dgm:pt modelId="{BCF185FA-EB53-4304-9319-4730314A1317}" type="sibTrans" cxnId="{6CB3A531-4C04-40B5-9A0F-0B97BD76435A}">
      <dgm:prSet/>
      <dgm:spPr/>
      <dgm:t>
        <a:bodyPr/>
        <a:lstStyle/>
        <a:p>
          <a:endParaRPr lang="ru-RU"/>
        </a:p>
      </dgm:t>
    </dgm:pt>
    <dgm:pt modelId="{173D7DEA-4D41-4884-9365-FAEE453A553B}">
      <dgm:prSet phldrT="[Текст]"/>
      <dgm:spPr/>
      <dgm:t>
        <a:bodyPr/>
        <a:lstStyle/>
        <a:p>
          <a:r>
            <a:rPr lang="kk-KZ" b="1"/>
            <a:t>Тендердегі қабылданбаған өтінімдердің үлкен үлесі (ықтимал «бейімдеу»)</a:t>
          </a:r>
          <a:endParaRPr lang="ru-RU" dirty="0"/>
        </a:p>
      </dgm:t>
    </dgm:pt>
    <dgm:pt modelId="{8AF6D6FE-0705-49AA-9B22-216FF3A08650}" type="parTrans" cxnId="{44B7D36D-760C-4513-8860-9FD72ED8BADE}">
      <dgm:prSet/>
      <dgm:spPr/>
      <dgm:t>
        <a:bodyPr/>
        <a:lstStyle/>
        <a:p>
          <a:endParaRPr lang="ru-RU"/>
        </a:p>
      </dgm:t>
    </dgm:pt>
    <dgm:pt modelId="{A2B2AF76-48DD-45D5-9634-3CF74B3D55C2}" type="sibTrans" cxnId="{44B7D36D-760C-4513-8860-9FD72ED8BADE}">
      <dgm:prSet/>
      <dgm:spPr/>
      <dgm:t>
        <a:bodyPr/>
        <a:lstStyle/>
        <a:p>
          <a:endParaRPr lang="ru-RU"/>
        </a:p>
      </dgm:t>
    </dgm:pt>
    <dgm:pt modelId="{8F752F1B-54A5-4BB6-BCD2-1E8E30340DB5}">
      <dgm:prSet phldrT="[Текст]"/>
      <dgm:spPr/>
      <dgm:t>
        <a:bodyPr/>
        <a:lstStyle/>
        <a:p>
          <a:pPr algn="just"/>
          <a:r>
            <a:rPr lang="kk-KZ"/>
            <a:t>Өтінімді талаптарға сәйкес деп негізсіз тану (9)</a:t>
          </a:r>
        </a:p>
      </dgm:t>
    </dgm:pt>
    <dgm:pt modelId="{C8D9F63B-2757-4C74-8364-68399F851BEE}" type="parTrans" cxnId="{D3C8747C-4B01-47D9-9BE2-A6F59EA22222}">
      <dgm:prSet/>
      <dgm:spPr/>
      <dgm:t>
        <a:bodyPr/>
        <a:lstStyle/>
        <a:p>
          <a:endParaRPr lang="ru-RU"/>
        </a:p>
      </dgm:t>
    </dgm:pt>
    <dgm:pt modelId="{12F1547E-FFE4-43D7-AFAA-A7646907B0E0}" type="sibTrans" cxnId="{D3C8747C-4B01-47D9-9BE2-A6F59EA22222}">
      <dgm:prSet/>
      <dgm:spPr/>
      <dgm:t>
        <a:bodyPr/>
        <a:lstStyle/>
        <a:p>
          <a:endParaRPr lang="ru-RU"/>
        </a:p>
      </dgm:t>
    </dgm:pt>
    <dgm:pt modelId="{B4023258-1DDA-4C60-9F3B-8215E6A40022}">
      <dgm:prSet phldrT="[Текст]"/>
      <dgm:spPr/>
      <dgm:t>
        <a:bodyPr/>
        <a:lstStyle/>
        <a:p>
          <a:r>
            <a:rPr lang="kk-KZ" b="1"/>
            <a:t>Мерзімі өткен құжаттарды қабылдау</a:t>
          </a:r>
          <a:endParaRPr lang="ru-RU" dirty="0"/>
        </a:p>
      </dgm:t>
    </dgm:pt>
    <dgm:pt modelId="{F3544C54-2B54-429F-BA78-A0B7475380C8}" type="parTrans" cxnId="{49FD041E-8DA2-4944-907B-3E927C2F39A1}">
      <dgm:prSet/>
      <dgm:spPr/>
      <dgm:t>
        <a:bodyPr/>
        <a:lstStyle/>
        <a:p>
          <a:endParaRPr lang="ru-RU"/>
        </a:p>
      </dgm:t>
    </dgm:pt>
    <dgm:pt modelId="{F80C0888-EF41-4CB2-A8CA-5FE8E4A47703}" type="sibTrans" cxnId="{49FD041E-8DA2-4944-907B-3E927C2F39A1}">
      <dgm:prSet/>
      <dgm:spPr/>
      <dgm:t>
        <a:bodyPr/>
        <a:lstStyle/>
        <a:p>
          <a:endParaRPr lang="ru-RU"/>
        </a:p>
      </dgm:t>
    </dgm:pt>
    <dgm:pt modelId="{C5F01367-2DB6-41B1-959C-B08307BBCAF5}">
      <dgm:prSet phldrT="[Текст]"/>
      <dgm:spPr/>
      <dgm:t>
        <a:bodyPr/>
        <a:lstStyle/>
        <a:p>
          <a:r>
            <a:rPr lang="kk-KZ" b="1"/>
            <a:t>Ұқсас құжаттарды біреуден қабылдап, екіншісінен қабылдамау</a:t>
          </a:r>
          <a:endParaRPr lang="ru-RU" dirty="0"/>
        </a:p>
      </dgm:t>
    </dgm:pt>
    <dgm:pt modelId="{8BAF4F3B-58EF-4CB1-B65E-A022AFD01DFE}" type="parTrans" cxnId="{6BD2270E-41A8-424F-BFE8-A7950E8A8836}">
      <dgm:prSet/>
      <dgm:spPr/>
      <dgm:t>
        <a:bodyPr/>
        <a:lstStyle/>
        <a:p>
          <a:endParaRPr lang="ru-RU"/>
        </a:p>
      </dgm:t>
    </dgm:pt>
    <dgm:pt modelId="{1C9E3C23-A3B0-4B0A-AB58-4862EBE9B99D}" type="sibTrans" cxnId="{6BD2270E-41A8-424F-BFE8-A7950E8A8836}">
      <dgm:prSet/>
      <dgm:spPr/>
      <dgm:t>
        <a:bodyPr/>
        <a:lstStyle/>
        <a:p>
          <a:endParaRPr lang="ru-RU"/>
        </a:p>
      </dgm:t>
    </dgm:pt>
    <dgm:pt modelId="{DE63D1EA-B512-4FD6-A76A-CFAF1587B372}">
      <dgm:prSet phldrT="[Текст]"/>
      <dgm:spPr/>
      <dgm:t>
        <a:bodyPr/>
        <a:lstStyle/>
        <a:p>
          <a:pPr algn="just"/>
          <a:r>
            <a:rPr lang="kk-KZ"/>
            <a:t>Тәртіптегі сенімділік критерийлерін елемеу/ Комплаенспен келіспеу</a:t>
          </a:r>
        </a:p>
      </dgm:t>
    </dgm:pt>
    <dgm:pt modelId="{2D84C084-C42A-43B2-8FB1-927355760D9B}" type="parTrans" cxnId="{17CE87FE-6C2D-4278-9A81-0E5DCE6476E2}">
      <dgm:prSet/>
      <dgm:spPr/>
      <dgm:t>
        <a:bodyPr/>
        <a:lstStyle/>
        <a:p>
          <a:endParaRPr lang="ru-RU"/>
        </a:p>
      </dgm:t>
    </dgm:pt>
    <dgm:pt modelId="{62186663-22DD-4524-B717-08EDAAB3B34C}" type="sibTrans" cxnId="{17CE87FE-6C2D-4278-9A81-0E5DCE6476E2}">
      <dgm:prSet/>
      <dgm:spPr/>
      <dgm:t>
        <a:bodyPr/>
        <a:lstStyle/>
        <a:p>
          <a:endParaRPr lang="ru-RU"/>
        </a:p>
      </dgm:t>
    </dgm:pt>
    <dgm:pt modelId="{281B5E44-C3B5-4690-B279-6CB27F1BE639}">
      <dgm:prSet phldrT="[Текст]"/>
      <dgm:spPr/>
      <dgm:t>
        <a:bodyPr/>
        <a:lstStyle/>
        <a:p>
          <a:r>
            <a:rPr lang="kk-KZ" b="1"/>
            <a:t>Өзара немесе компания қызметкерлерімен байланысты өнім берушілердің қатысуы</a:t>
          </a:r>
        </a:p>
      </dgm:t>
    </dgm:pt>
    <dgm:pt modelId="{E300380D-B573-4406-879E-BD110CEECE29}" type="parTrans" cxnId="{ED3C410F-CA3C-4D3D-9EAB-8F19548D28A0}">
      <dgm:prSet/>
      <dgm:spPr/>
      <dgm:t>
        <a:bodyPr/>
        <a:lstStyle/>
        <a:p>
          <a:endParaRPr lang="ru-RU"/>
        </a:p>
      </dgm:t>
    </dgm:pt>
    <dgm:pt modelId="{C96E0AD7-2397-4076-BBE0-64E6EB390BD0}" type="sibTrans" cxnId="{ED3C410F-CA3C-4D3D-9EAB-8F19548D28A0}">
      <dgm:prSet/>
      <dgm:spPr/>
      <dgm:t>
        <a:bodyPr/>
        <a:lstStyle/>
        <a:p>
          <a:endParaRPr lang="ru-RU"/>
        </a:p>
      </dgm:t>
    </dgm:pt>
    <dgm:pt modelId="{91CF608C-2479-4B11-B448-19E5ADEAD235}">
      <dgm:prSet phldrT="[Текст]"/>
      <dgm:spPr/>
      <dgm:t>
        <a:bodyPr/>
        <a:lstStyle/>
        <a:p>
          <a:r>
            <a:rPr lang="kk-KZ" b="1"/>
            <a:t>Шартты / сатып алу жоспарын келісу кезінде комплаенс қорытындысының болмауы</a:t>
          </a:r>
        </a:p>
      </dgm:t>
    </dgm:pt>
    <dgm:pt modelId="{2828A62F-DDAF-4D13-B5A1-1728D84212FB}" type="parTrans" cxnId="{542FCC24-2621-4EEF-B7DF-0A30FA9FBBE3}">
      <dgm:prSet/>
      <dgm:spPr/>
      <dgm:t>
        <a:bodyPr/>
        <a:lstStyle/>
        <a:p>
          <a:endParaRPr lang="ru-RU"/>
        </a:p>
      </dgm:t>
    </dgm:pt>
    <dgm:pt modelId="{50FC4BBC-F3BB-4D7D-B3D5-C28FFEC6FD5E}" type="sibTrans" cxnId="{542FCC24-2621-4EEF-B7DF-0A30FA9FBBE3}">
      <dgm:prSet/>
      <dgm:spPr/>
      <dgm:t>
        <a:bodyPr/>
        <a:lstStyle/>
        <a:p>
          <a:endParaRPr lang="ru-RU"/>
        </a:p>
      </dgm:t>
    </dgm:pt>
    <dgm:pt modelId="{C75430A1-1C9B-4557-8A95-10B7E6F0F1B4}">
      <dgm:prSet phldrT="[Текст]"/>
      <dgm:spPr/>
      <dgm:t>
        <a:bodyPr/>
        <a:lstStyle/>
        <a:p>
          <a:r>
            <a:rPr lang="kk-KZ" b="1"/>
            <a:t>Бенефициарлар және бірінші басшылардың туыстары туралы мәліметтерді ұсынбау</a:t>
          </a:r>
        </a:p>
      </dgm:t>
    </dgm:pt>
    <dgm:pt modelId="{3B5D80CC-D8AC-40A9-8559-3724CC541FE7}" type="parTrans" cxnId="{A4AAD898-0A27-4712-B4BF-03B8CD225BCC}">
      <dgm:prSet/>
      <dgm:spPr/>
      <dgm:t>
        <a:bodyPr/>
        <a:lstStyle/>
        <a:p>
          <a:endParaRPr lang="ru-RU"/>
        </a:p>
      </dgm:t>
    </dgm:pt>
    <dgm:pt modelId="{BC1B8423-7367-46E0-BEFE-C9AB1EB40923}" type="sibTrans" cxnId="{A4AAD898-0A27-4712-B4BF-03B8CD225BCC}">
      <dgm:prSet/>
      <dgm:spPr/>
      <dgm:t>
        <a:bodyPr/>
        <a:lstStyle/>
        <a:p>
          <a:endParaRPr lang="ru-RU"/>
        </a:p>
      </dgm:t>
    </dgm:pt>
    <dgm:pt modelId="{8987C6E5-C4A3-4C48-9FD8-5E37CE684198}">
      <dgm:prSet phldrT="[Текст]"/>
      <dgm:spPr/>
      <dgm:t>
        <a:bodyPr/>
        <a:lstStyle/>
        <a:p>
          <a:r>
            <a:rPr lang="kk-KZ" b="1"/>
            <a:t>Тәртіпте көзделген қабылдамау негіздері бойынша тексерудің болмауы</a:t>
          </a:r>
        </a:p>
      </dgm:t>
    </dgm:pt>
    <dgm:pt modelId="{5B004924-F194-4C59-9D09-343F6BC6273C}" type="parTrans" cxnId="{665A560F-35E3-4D2E-A75C-B3D883EAEF5D}">
      <dgm:prSet/>
      <dgm:spPr/>
      <dgm:t>
        <a:bodyPr/>
        <a:lstStyle/>
        <a:p>
          <a:endParaRPr lang="ru-RU"/>
        </a:p>
      </dgm:t>
    </dgm:pt>
    <dgm:pt modelId="{2B342044-1D6F-4996-8335-56F15D838871}" type="sibTrans" cxnId="{665A560F-35E3-4D2E-A75C-B3D883EAEF5D}">
      <dgm:prSet/>
      <dgm:spPr/>
      <dgm:t>
        <a:bodyPr/>
        <a:lstStyle/>
        <a:p>
          <a:endParaRPr lang="ru-RU"/>
        </a:p>
      </dgm:t>
    </dgm:pt>
    <dgm:pt modelId="{AE2343A6-D657-453E-A153-623F5A683432}">
      <dgm:prSet phldrT="[Текст]"/>
      <dgm:spPr/>
      <dgm:t>
        <a:bodyPr/>
        <a:lstStyle/>
        <a:p>
          <a:r>
            <a:rPr lang="kk-KZ" b="1"/>
            <a:t>Тендерлік құжаттамаға сәйкессіздіктің нақты фактілерін көрсетпеу, бұлыңғыр тұжырымдар </a:t>
          </a:r>
          <a:endParaRPr lang="ru-RU" dirty="0"/>
        </a:p>
      </dgm:t>
    </dgm:pt>
    <dgm:pt modelId="{864D762E-439B-4D85-A5AF-4224262919FB}" type="sibTrans" cxnId="{45EB4EF3-81B0-48C3-85DB-3AC031D9604C}">
      <dgm:prSet/>
      <dgm:spPr/>
      <dgm:t>
        <a:bodyPr/>
        <a:lstStyle/>
        <a:p>
          <a:endParaRPr lang="ru-RU"/>
        </a:p>
      </dgm:t>
    </dgm:pt>
    <dgm:pt modelId="{D406A968-62D1-407C-A424-5F181B897DE8}" type="parTrans" cxnId="{45EB4EF3-81B0-48C3-85DB-3AC031D9604C}">
      <dgm:prSet/>
      <dgm:spPr/>
      <dgm:t>
        <a:bodyPr/>
        <a:lstStyle/>
        <a:p>
          <a:endParaRPr lang="ru-RU"/>
        </a:p>
      </dgm:t>
    </dgm:pt>
    <dgm:pt modelId="{DA8BC234-85AD-4D71-B0D7-4E6CD2B66965}">
      <dgm:prSet phldrT="[Текст]"/>
      <dgm:spPr/>
      <dgm:t>
        <a:bodyPr/>
        <a:lstStyle/>
        <a:p>
          <a:r>
            <a:rPr lang="kk-KZ" b="1"/>
            <a:t>Қосалқы мердігерлік және консорциум шарттарына ескертулер</a:t>
          </a:r>
          <a:endParaRPr lang="ru-RU" dirty="0"/>
        </a:p>
      </dgm:t>
    </dgm:pt>
    <dgm:pt modelId="{FE2E5424-F33C-4654-BED3-81CE72485610}" type="sibTrans" cxnId="{6263FE21-6D7C-4F39-95EE-2C340D800793}">
      <dgm:prSet/>
      <dgm:spPr/>
      <dgm:t>
        <a:bodyPr/>
        <a:lstStyle/>
        <a:p>
          <a:endParaRPr lang="ru-RU"/>
        </a:p>
      </dgm:t>
    </dgm:pt>
    <dgm:pt modelId="{AD5BE521-EA3C-4FB6-B9BF-A5691EB5A1A4}" type="parTrans" cxnId="{6263FE21-6D7C-4F39-95EE-2C340D800793}">
      <dgm:prSet/>
      <dgm:spPr/>
      <dgm:t>
        <a:bodyPr/>
        <a:lstStyle/>
        <a:p>
          <a:endParaRPr lang="ru-RU"/>
        </a:p>
      </dgm:t>
    </dgm:pt>
    <dgm:pt modelId="{A3AE733A-FBE7-401F-AB37-862A2DDBECB0}">
      <dgm:prSet phldrT="[Текст]"/>
      <dgm:spPr/>
      <dgm:t>
        <a:bodyPr/>
        <a:lstStyle/>
        <a:p>
          <a:r>
            <a:rPr lang="kk-KZ" b="1"/>
            <a:t>Маркасы/моделі туралы мәліметтер сәйкес келмеген кезде дереккөзге сілтеменің болмауы  </a:t>
          </a:r>
          <a:endParaRPr lang="ru-RU" dirty="0"/>
        </a:p>
      </dgm:t>
    </dgm:pt>
    <dgm:pt modelId="{06B47AA6-7D64-48F7-8996-11D2E5054CDF}" type="sibTrans" cxnId="{8786ADDC-A264-41F9-90E2-87A4A8494154}">
      <dgm:prSet/>
      <dgm:spPr/>
      <dgm:t>
        <a:bodyPr/>
        <a:lstStyle/>
        <a:p>
          <a:endParaRPr lang="ru-RU"/>
        </a:p>
      </dgm:t>
    </dgm:pt>
    <dgm:pt modelId="{92A482F6-B4A6-434A-981E-8E84330CBAFC}" type="parTrans" cxnId="{8786ADDC-A264-41F9-90E2-87A4A8494154}">
      <dgm:prSet/>
      <dgm:spPr/>
      <dgm:t>
        <a:bodyPr/>
        <a:lstStyle/>
        <a:p>
          <a:endParaRPr lang="ru-RU"/>
        </a:p>
      </dgm:t>
    </dgm:pt>
    <dgm:pt modelId="{09BED27F-F1C7-4D8A-887D-7182E425A617}">
      <dgm:prSet/>
      <dgm:spPr/>
      <dgm:t>
        <a:bodyPr/>
        <a:lstStyle/>
        <a:p>
          <a:pPr algn="just"/>
          <a:r>
            <a:rPr lang="kk-KZ"/>
            <a:t>ТЖҚ-ны біртекті түрлері мен жеткізу (жұмыстарды орындау, қызметтер көрсету) орны бойынша лоттарға бөлмеу (3)</a:t>
          </a:r>
        </a:p>
      </dgm:t>
    </dgm:pt>
    <dgm:pt modelId="{C7F03F9E-7518-434A-8848-EC6950BBD9E7}" type="parTrans" cxnId="{3EA2DE48-7311-43EF-B520-295C44B4FAEA}">
      <dgm:prSet/>
      <dgm:spPr/>
      <dgm:t>
        <a:bodyPr/>
        <a:lstStyle/>
        <a:p>
          <a:endParaRPr lang="ru-RU"/>
        </a:p>
      </dgm:t>
    </dgm:pt>
    <dgm:pt modelId="{3C2B62FC-BEA6-4058-A7AC-61B6A4E27E48}" type="sibTrans" cxnId="{3EA2DE48-7311-43EF-B520-295C44B4FAEA}">
      <dgm:prSet/>
      <dgm:spPr/>
      <dgm:t>
        <a:bodyPr/>
        <a:lstStyle/>
        <a:p>
          <a:endParaRPr lang="ru-RU"/>
        </a:p>
      </dgm:t>
    </dgm:pt>
    <dgm:pt modelId="{F3057655-2630-4BF9-8BE5-AF3DEADF19D7}">
      <dgm:prSet/>
      <dgm:spPr/>
      <dgm:t>
        <a:bodyPr/>
        <a:lstStyle/>
        <a:p>
          <a:r>
            <a:rPr lang="kk-KZ" b="1"/>
            <a:t>Бір сатып алуда мәні бойынша әртүрлі ТЖҚ-ны көрсету, бастамашылардың түсіндірме беруден бас тартуы</a:t>
          </a:r>
        </a:p>
      </dgm:t>
    </dgm:pt>
    <dgm:pt modelId="{A2F7AA21-3F9C-4D5F-98A4-50FE84D96F9A}" type="parTrans" cxnId="{8CA3402F-15CA-4F87-93A8-71B0E77875D6}">
      <dgm:prSet/>
      <dgm:spPr/>
      <dgm:t>
        <a:bodyPr/>
        <a:lstStyle/>
        <a:p>
          <a:endParaRPr lang="ru-RU"/>
        </a:p>
      </dgm:t>
    </dgm:pt>
    <dgm:pt modelId="{71D78E48-BB3B-4FC5-85F7-A91293EBC6F1}" type="sibTrans" cxnId="{8CA3402F-15CA-4F87-93A8-71B0E77875D6}">
      <dgm:prSet/>
      <dgm:spPr/>
      <dgm:t>
        <a:bodyPr/>
        <a:lstStyle/>
        <a:p>
          <a:endParaRPr lang="ru-RU"/>
        </a:p>
      </dgm:t>
    </dgm:pt>
    <dgm:pt modelId="{C85533DE-B87A-4E99-836C-C9499DCA9B61}">
      <dgm:prSet/>
      <dgm:spPr/>
      <dgm:t>
        <a:bodyPr/>
        <a:lstStyle/>
        <a:p>
          <a:r>
            <a:rPr lang="kk-KZ" b="1"/>
            <a:t>Әлеуетті өнім берушілердің шағымдары</a:t>
          </a:r>
        </a:p>
      </dgm:t>
    </dgm:pt>
    <dgm:pt modelId="{81E3E6F1-7362-4140-A20A-606F1D9312E6}" type="parTrans" cxnId="{2B490487-A5C4-4C54-8599-4D87568EFFEE}">
      <dgm:prSet/>
      <dgm:spPr/>
      <dgm:t>
        <a:bodyPr/>
        <a:lstStyle/>
        <a:p>
          <a:endParaRPr lang="ru-RU"/>
        </a:p>
      </dgm:t>
    </dgm:pt>
    <dgm:pt modelId="{77F30DA9-E096-4358-85D0-8439B7DCFB04}" type="sibTrans" cxnId="{2B490487-A5C4-4C54-8599-4D87568EFFEE}">
      <dgm:prSet/>
      <dgm:spPr/>
      <dgm:t>
        <a:bodyPr/>
        <a:lstStyle/>
        <a:p>
          <a:endParaRPr lang="ru-RU"/>
        </a:p>
      </dgm:t>
    </dgm:pt>
    <dgm:pt modelId="{4C30D9DC-D769-46CF-A898-98B282E6C585}">
      <dgm:prSet/>
      <dgm:spPr/>
      <dgm:t>
        <a:bodyPr/>
        <a:lstStyle/>
        <a:p>
          <a:r>
            <a:rPr lang="kk-KZ" b="1"/>
            <a:t>Әртүрлі жеткізу орындары мен шарттарын көрсету / көрсетпеу </a:t>
          </a:r>
        </a:p>
      </dgm:t>
    </dgm:pt>
    <dgm:pt modelId="{C9C832EC-AF4B-4AE4-9891-D24F8031214E}" type="parTrans" cxnId="{56DDB07A-31EF-4D0C-B9AB-4399755FFA01}">
      <dgm:prSet/>
      <dgm:spPr/>
      <dgm:t>
        <a:bodyPr/>
        <a:lstStyle/>
        <a:p>
          <a:endParaRPr lang="ru-RU"/>
        </a:p>
      </dgm:t>
    </dgm:pt>
    <dgm:pt modelId="{F21FCD4D-03BF-4B4F-82FE-DDC4407D73EF}" type="sibTrans" cxnId="{56DDB07A-31EF-4D0C-B9AB-4399755FFA01}">
      <dgm:prSet/>
      <dgm:spPr/>
      <dgm:t>
        <a:bodyPr/>
        <a:lstStyle/>
        <a:p>
          <a:endParaRPr lang="ru-RU"/>
        </a:p>
      </dgm:t>
    </dgm:pt>
    <dgm:pt modelId="{B2DC49FC-8DB4-4C9B-8B8D-285E5163B297}">
      <dgm:prSet/>
      <dgm:spPr/>
      <dgm:t>
        <a:bodyPr/>
        <a:lstStyle/>
        <a:p>
          <a:r>
            <a:rPr lang="kk-KZ" b="1"/>
            <a:t>Бір сатып алуға тауарларды (бағдарламалық қамтылымды) сатып алуды және оларға қызмет көрсетуді енгізу</a:t>
          </a:r>
        </a:p>
      </dgm:t>
    </dgm:pt>
    <dgm:pt modelId="{048FBBF2-82B1-4767-B34E-57EC9A7ABAAA}" type="parTrans" cxnId="{8EC2BD57-D200-4B8B-93AC-5FD1E09715EB}">
      <dgm:prSet/>
      <dgm:spPr/>
      <dgm:t>
        <a:bodyPr/>
        <a:lstStyle/>
        <a:p>
          <a:endParaRPr lang="ru-RU"/>
        </a:p>
      </dgm:t>
    </dgm:pt>
    <dgm:pt modelId="{21247BE0-0923-4299-B788-1947EA076ADC}" type="sibTrans" cxnId="{8EC2BD57-D200-4B8B-93AC-5FD1E09715EB}">
      <dgm:prSet/>
      <dgm:spPr/>
      <dgm:t>
        <a:bodyPr/>
        <a:lstStyle/>
        <a:p>
          <a:endParaRPr lang="ru-RU"/>
        </a:p>
      </dgm:t>
    </dgm:pt>
    <dgm:pt modelId="{02A38C03-BE69-457D-81BA-7B89761D39C4}">
      <dgm:prSet phldrT="[Текст]"/>
      <dgm:spPr/>
      <dgm:t>
        <a:bodyPr/>
        <a:lstStyle/>
        <a:p>
          <a:r>
            <a:rPr lang="kk-KZ" b="1"/>
            <a:t>Сатып алу бастамашысы тарапынан тек бір өнім берушіге ғана ескертулердің болмауы</a:t>
          </a:r>
        </a:p>
      </dgm:t>
    </dgm:pt>
    <dgm:pt modelId="{53A90B4F-04EF-4235-B64E-9CA00F2E8618}" type="parTrans" cxnId="{EE1C46B1-5889-470F-A4FC-1EB8183060BD}">
      <dgm:prSet/>
      <dgm:spPr/>
      <dgm:t>
        <a:bodyPr/>
        <a:lstStyle/>
        <a:p>
          <a:endParaRPr lang="ru-RU"/>
        </a:p>
      </dgm:t>
    </dgm:pt>
    <dgm:pt modelId="{0ED8CB4E-7A8D-4F52-9FFC-4CA67BE2F64E}" type="sibTrans" cxnId="{EE1C46B1-5889-470F-A4FC-1EB8183060BD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A545F7B3-263D-4712-A5CA-FFE05E6AF309}" type="pres">
      <dgm:prSet presAssocID="{4D3A4723-8C99-4FC1-8ECF-2532E8E339C9}" presName="thickLine" presStyleLbl="alignNode1" presStyleIdx="0" presStyleCnt="4"/>
      <dgm:spPr/>
    </dgm:pt>
    <dgm:pt modelId="{3EC277F4-12AF-4C41-A0D5-DE0FAC447CC3}" type="pres">
      <dgm:prSet presAssocID="{4D3A4723-8C99-4FC1-8ECF-2532E8E339C9}" presName="horz1" presStyleCnt="0"/>
      <dgm:spPr/>
    </dgm:pt>
    <dgm:pt modelId="{DC253587-0A32-44A9-A4A2-5273FB5C2851}" type="pres">
      <dgm:prSet presAssocID="{4D3A4723-8C99-4FC1-8ECF-2532E8E339C9}" presName="tx1" presStyleLbl="revTx" presStyleIdx="0" presStyleCnt="19"/>
      <dgm:spPr/>
    </dgm:pt>
    <dgm:pt modelId="{0421ADCD-A5CD-4A18-8744-4CDD9AF58039}" type="pres">
      <dgm:prSet presAssocID="{4D3A4723-8C99-4FC1-8ECF-2532E8E339C9}" presName="vert1" presStyleCnt="0"/>
      <dgm:spPr/>
    </dgm:pt>
    <dgm:pt modelId="{AA0A2640-06E0-4187-ACA0-22F50CE088C3}" type="pres">
      <dgm:prSet presAssocID="{173D7DEA-4D41-4884-9365-FAEE453A553B}" presName="vertSpace2a" presStyleCnt="0"/>
      <dgm:spPr/>
    </dgm:pt>
    <dgm:pt modelId="{742FD2C0-9DF7-45FD-8B1E-77214714F94A}" type="pres">
      <dgm:prSet presAssocID="{173D7DEA-4D41-4884-9365-FAEE453A553B}" presName="horz2" presStyleCnt="0"/>
      <dgm:spPr/>
    </dgm:pt>
    <dgm:pt modelId="{E0A6D098-7597-4EDC-B45E-43C253B16C5C}" type="pres">
      <dgm:prSet presAssocID="{173D7DEA-4D41-4884-9365-FAEE453A553B}" presName="horzSpace2" presStyleCnt="0"/>
      <dgm:spPr/>
    </dgm:pt>
    <dgm:pt modelId="{EF2C1A1C-4094-44A3-8EE9-27B639362703}" type="pres">
      <dgm:prSet presAssocID="{173D7DEA-4D41-4884-9365-FAEE453A553B}" presName="tx2" presStyleLbl="revTx" presStyleIdx="1" presStyleCnt="19"/>
      <dgm:spPr/>
    </dgm:pt>
    <dgm:pt modelId="{961A41BD-33D5-47EA-A68B-CFD35299ABE3}" type="pres">
      <dgm:prSet presAssocID="{173D7DEA-4D41-4884-9365-FAEE453A553B}" presName="vert2" presStyleCnt="0"/>
      <dgm:spPr/>
    </dgm:pt>
    <dgm:pt modelId="{0E920031-CAD9-43DF-99E0-600115214D3B}" type="pres">
      <dgm:prSet presAssocID="{173D7DEA-4D41-4884-9365-FAEE453A553B}" presName="thinLine2b" presStyleLbl="callout" presStyleIdx="0" presStyleCnt="15"/>
      <dgm:spPr/>
    </dgm:pt>
    <dgm:pt modelId="{76EB0978-01C3-4696-9075-0FD3906493EF}" type="pres">
      <dgm:prSet presAssocID="{173D7DEA-4D41-4884-9365-FAEE453A553B}" presName="vertSpace2b" presStyleCnt="0"/>
      <dgm:spPr/>
    </dgm:pt>
    <dgm:pt modelId="{CD020E72-6EF1-4C76-8F95-CAA4738CCEFF}" type="pres">
      <dgm:prSet presAssocID="{AE2343A6-D657-453E-A153-623F5A683432}" presName="horz2" presStyleCnt="0"/>
      <dgm:spPr/>
    </dgm:pt>
    <dgm:pt modelId="{9ACE4662-50C4-46B9-96CA-D5E886E295E3}" type="pres">
      <dgm:prSet presAssocID="{AE2343A6-D657-453E-A153-623F5A683432}" presName="horzSpace2" presStyleCnt="0"/>
      <dgm:spPr/>
    </dgm:pt>
    <dgm:pt modelId="{0C34646D-BE16-48D0-BE91-17C3E68DD46E}" type="pres">
      <dgm:prSet presAssocID="{AE2343A6-D657-453E-A153-623F5A683432}" presName="tx2" presStyleLbl="revTx" presStyleIdx="2" presStyleCnt="19"/>
      <dgm:spPr/>
    </dgm:pt>
    <dgm:pt modelId="{826B33D1-C208-45EF-AE8B-91BD96AD5EF7}" type="pres">
      <dgm:prSet presAssocID="{AE2343A6-D657-453E-A153-623F5A683432}" presName="vert2" presStyleCnt="0"/>
      <dgm:spPr/>
    </dgm:pt>
    <dgm:pt modelId="{E6DCA459-1475-43BC-9A30-F3C8C916A177}" type="pres">
      <dgm:prSet presAssocID="{AE2343A6-D657-453E-A153-623F5A683432}" presName="thinLine2b" presStyleLbl="callout" presStyleIdx="1" presStyleCnt="15"/>
      <dgm:spPr/>
    </dgm:pt>
    <dgm:pt modelId="{979916CB-A070-48F3-A91D-A3DAC369EE5E}" type="pres">
      <dgm:prSet presAssocID="{AE2343A6-D657-453E-A153-623F5A683432}" presName="vertSpace2b" presStyleCnt="0"/>
      <dgm:spPr/>
    </dgm:pt>
    <dgm:pt modelId="{5E4C6764-D4BE-4DAA-B99C-3BF1A51700AC}" type="pres">
      <dgm:prSet presAssocID="{DA8BC234-85AD-4D71-B0D7-4E6CD2B66965}" presName="horz2" presStyleCnt="0"/>
      <dgm:spPr/>
    </dgm:pt>
    <dgm:pt modelId="{E3BD3A27-FF6C-433A-B009-8AD42C4CBA20}" type="pres">
      <dgm:prSet presAssocID="{DA8BC234-85AD-4D71-B0D7-4E6CD2B66965}" presName="horzSpace2" presStyleCnt="0"/>
      <dgm:spPr/>
    </dgm:pt>
    <dgm:pt modelId="{946DB8A1-25E9-4BA3-A033-5D4C2A124D01}" type="pres">
      <dgm:prSet presAssocID="{DA8BC234-85AD-4D71-B0D7-4E6CD2B66965}" presName="tx2" presStyleLbl="revTx" presStyleIdx="3" presStyleCnt="19"/>
      <dgm:spPr/>
    </dgm:pt>
    <dgm:pt modelId="{3BA24832-F4B6-4D7E-9098-14398557C65B}" type="pres">
      <dgm:prSet presAssocID="{DA8BC234-85AD-4D71-B0D7-4E6CD2B66965}" presName="vert2" presStyleCnt="0"/>
      <dgm:spPr/>
    </dgm:pt>
    <dgm:pt modelId="{5D036AB7-5E8C-4C35-9E24-DEDDD913C030}" type="pres">
      <dgm:prSet presAssocID="{DA8BC234-85AD-4D71-B0D7-4E6CD2B66965}" presName="thinLine2b" presStyleLbl="callout" presStyleIdx="2" presStyleCnt="15"/>
      <dgm:spPr/>
    </dgm:pt>
    <dgm:pt modelId="{1CA4F0CF-0A33-4312-8862-2426B6F5E1F7}" type="pres">
      <dgm:prSet presAssocID="{DA8BC234-85AD-4D71-B0D7-4E6CD2B66965}" presName="vertSpace2b" presStyleCnt="0"/>
      <dgm:spPr/>
    </dgm:pt>
    <dgm:pt modelId="{AC7106E0-C27D-4085-B959-3B4493D0C972}" type="pres">
      <dgm:prSet presAssocID="{A3AE733A-FBE7-401F-AB37-862A2DDBECB0}" presName="horz2" presStyleCnt="0"/>
      <dgm:spPr/>
    </dgm:pt>
    <dgm:pt modelId="{262DD745-3AC2-454B-AD6B-D396C5B8EC93}" type="pres">
      <dgm:prSet presAssocID="{A3AE733A-FBE7-401F-AB37-862A2DDBECB0}" presName="horzSpace2" presStyleCnt="0"/>
      <dgm:spPr/>
    </dgm:pt>
    <dgm:pt modelId="{F8E5EB20-8B87-4800-A083-45346F98D90F}" type="pres">
      <dgm:prSet presAssocID="{A3AE733A-FBE7-401F-AB37-862A2DDBECB0}" presName="tx2" presStyleLbl="revTx" presStyleIdx="4" presStyleCnt="19"/>
      <dgm:spPr/>
    </dgm:pt>
    <dgm:pt modelId="{403C7D71-578E-4822-98A9-B86E07238245}" type="pres">
      <dgm:prSet presAssocID="{A3AE733A-FBE7-401F-AB37-862A2DDBECB0}" presName="vert2" presStyleCnt="0"/>
      <dgm:spPr/>
    </dgm:pt>
    <dgm:pt modelId="{CEAFB55B-07F9-4766-9ED1-7FAB41D3E90D}" type="pres">
      <dgm:prSet presAssocID="{A3AE733A-FBE7-401F-AB37-862A2DDBECB0}" presName="thinLine2b" presStyleLbl="callout" presStyleIdx="3" presStyleCnt="15"/>
      <dgm:spPr/>
    </dgm:pt>
    <dgm:pt modelId="{143B04B9-407B-4807-A713-AFCDA5C7B295}" type="pres">
      <dgm:prSet presAssocID="{A3AE733A-FBE7-401F-AB37-862A2DDBECB0}" presName="vertSpace2b" presStyleCnt="0"/>
      <dgm:spPr/>
    </dgm:pt>
    <dgm:pt modelId="{A90CF1F5-E9A5-4CDA-928D-1EC30E5A684C}" type="pres">
      <dgm:prSet presAssocID="{8F752F1B-54A5-4BB6-BCD2-1E8E30340DB5}" presName="thickLine" presStyleLbl="alignNode1" presStyleIdx="1" presStyleCnt="4"/>
      <dgm:spPr/>
    </dgm:pt>
    <dgm:pt modelId="{0BAFC3F6-90E7-4EE8-AA25-AA8A569DC735}" type="pres">
      <dgm:prSet presAssocID="{8F752F1B-54A5-4BB6-BCD2-1E8E30340DB5}" presName="horz1" presStyleCnt="0"/>
      <dgm:spPr/>
    </dgm:pt>
    <dgm:pt modelId="{431EB3B5-6543-45B7-BC17-F1C6B4CDEFF7}" type="pres">
      <dgm:prSet presAssocID="{8F752F1B-54A5-4BB6-BCD2-1E8E30340DB5}" presName="tx1" presStyleLbl="revTx" presStyleIdx="5" presStyleCnt="19"/>
      <dgm:spPr/>
    </dgm:pt>
    <dgm:pt modelId="{C635D564-BAF9-43D2-B500-B32479930A1F}" type="pres">
      <dgm:prSet presAssocID="{8F752F1B-54A5-4BB6-BCD2-1E8E30340DB5}" presName="vert1" presStyleCnt="0"/>
      <dgm:spPr/>
    </dgm:pt>
    <dgm:pt modelId="{A070054E-1508-4AC8-B156-5AE938041F61}" type="pres">
      <dgm:prSet presAssocID="{B4023258-1DDA-4C60-9F3B-8215E6A40022}" presName="vertSpace2a" presStyleCnt="0"/>
      <dgm:spPr/>
    </dgm:pt>
    <dgm:pt modelId="{9E1FAE16-0304-4F74-A16C-8E2C6B74DE08}" type="pres">
      <dgm:prSet presAssocID="{B4023258-1DDA-4C60-9F3B-8215E6A40022}" presName="horz2" presStyleCnt="0"/>
      <dgm:spPr/>
    </dgm:pt>
    <dgm:pt modelId="{2CDB1613-C9E2-4EFA-BCB1-6434C85937E6}" type="pres">
      <dgm:prSet presAssocID="{B4023258-1DDA-4C60-9F3B-8215E6A40022}" presName="horzSpace2" presStyleCnt="0"/>
      <dgm:spPr/>
    </dgm:pt>
    <dgm:pt modelId="{3F6CEFBD-D6AD-44DF-AAA6-A96B65892047}" type="pres">
      <dgm:prSet presAssocID="{B4023258-1DDA-4C60-9F3B-8215E6A40022}" presName="tx2" presStyleLbl="revTx" presStyleIdx="6" presStyleCnt="19"/>
      <dgm:spPr/>
    </dgm:pt>
    <dgm:pt modelId="{A2770847-BD99-4AC0-BA4A-EF0A787DEF71}" type="pres">
      <dgm:prSet presAssocID="{B4023258-1DDA-4C60-9F3B-8215E6A40022}" presName="vert2" presStyleCnt="0"/>
      <dgm:spPr/>
    </dgm:pt>
    <dgm:pt modelId="{6E590A36-078D-4045-A436-ACA9D0561B95}" type="pres">
      <dgm:prSet presAssocID="{B4023258-1DDA-4C60-9F3B-8215E6A40022}" presName="thinLine2b" presStyleLbl="callout" presStyleIdx="4" presStyleCnt="15"/>
      <dgm:spPr/>
    </dgm:pt>
    <dgm:pt modelId="{F722A4B7-CFFA-43DA-B0F1-7B9AC0F813F4}" type="pres">
      <dgm:prSet presAssocID="{B4023258-1DDA-4C60-9F3B-8215E6A40022}" presName="vertSpace2b" presStyleCnt="0"/>
      <dgm:spPr/>
    </dgm:pt>
    <dgm:pt modelId="{28291B66-91A0-41F9-98EB-70A1FA980B91}" type="pres">
      <dgm:prSet presAssocID="{02A38C03-BE69-457D-81BA-7B89761D39C4}" presName="horz2" presStyleCnt="0"/>
      <dgm:spPr/>
    </dgm:pt>
    <dgm:pt modelId="{1DBFAC1E-F95F-4C54-899D-7AA74D3D43E8}" type="pres">
      <dgm:prSet presAssocID="{02A38C03-BE69-457D-81BA-7B89761D39C4}" presName="horzSpace2" presStyleCnt="0"/>
      <dgm:spPr/>
    </dgm:pt>
    <dgm:pt modelId="{C9819AA9-1F7D-4A88-BD8B-255EE1E0F7F5}" type="pres">
      <dgm:prSet presAssocID="{02A38C03-BE69-457D-81BA-7B89761D39C4}" presName="tx2" presStyleLbl="revTx" presStyleIdx="7" presStyleCnt="19"/>
      <dgm:spPr/>
    </dgm:pt>
    <dgm:pt modelId="{B1B6FEF4-9B4F-4830-8073-E238143CBBDF}" type="pres">
      <dgm:prSet presAssocID="{02A38C03-BE69-457D-81BA-7B89761D39C4}" presName="vert2" presStyleCnt="0"/>
      <dgm:spPr/>
    </dgm:pt>
    <dgm:pt modelId="{D3B88054-0B7F-444A-909C-3842DC01CED6}" type="pres">
      <dgm:prSet presAssocID="{02A38C03-BE69-457D-81BA-7B89761D39C4}" presName="thinLine2b" presStyleLbl="callout" presStyleIdx="5" presStyleCnt="15"/>
      <dgm:spPr/>
    </dgm:pt>
    <dgm:pt modelId="{3CDE2DA3-AB3D-4DC2-9A1F-59F35E7F5B92}" type="pres">
      <dgm:prSet presAssocID="{02A38C03-BE69-457D-81BA-7B89761D39C4}" presName="vertSpace2b" presStyleCnt="0"/>
      <dgm:spPr/>
    </dgm:pt>
    <dgm:pt modelId="{DFB2B9D1-AB85-415D-B071-DCFA7CA3DCBC}" type="pres">
      <dgm:prSet presAssocID="{C5F01367-2DB6-41B1-959C-B08307BBCAF5}" presName="horz2" presStyleCnt="0"/>
      <dgm:spPr/>
    </dgm:pt>
    <dgm:pt modelId="{5EA47973-C1F2-4EB1-8A3F-0CDA9E9CCAE6}" type="pres">
      <dgm:prSet presAssocID="{C5F01367-2DB6-41B1-959C-B08307BBCAF5}" presName="horzSpace2" presStyleCnt="0"/>
      <dgm:spPr/>
    </dgm:pt>
    <dgm:pt modelId="{7E3E9051-7A21-4012-8B57-7C6039501106}" type="pres">
      <dgm:prSet presAssocID="{C5F01367-2DB6-41B1-959C-B08307BBCAF5}" presName="tx2" presStyleLbl="revTx" presStyleIdx="8" presStyleCnt="19"/>
      <dgm:spPr/>
    </dgm:pt>
    <dgm:pt modelId="{3001FFD3-86A1-47F2-8639-E0E7FBE878B4}" type="pres">
      <dgm:prSet presAssocID="{C5F01367-2DB6-41B1-959C-B08307BBCAF5}" presName="vert2" presStyleCnt="0"/>
      <dgm:spPr/>
    </dgm:pt>
    <dgm:pt modelId="{0A06EF72-B5E5-4093-AAA5-23CBD31E19FB}" type="pres">
      <dgm:prSet presAssocID="{C5F01367-2DB6-41B1-959C-B08307BBCAF5}" presName="thinLine2b" presStyleLbl="callout" presStyleIdx="6" presStyleCnt="15"/>
      <dgm:spPr/>
    </dgm:pt>
    <dgm:pt modelId="{46A64A13-ADA8-4886-8758-1B7A0F18675D}" type="pres">
      <dgm:prSet presAssocID="{C5F01367-2DB6-41B1-959C-B08307BBCAF5}" presName="vertSpace2b" presStyleCnt="0"/>
      <dgm:spPr/>
    </dgm:pt>
    <dgm:pt modelId="{06D71126-05FA-42A1-9DDB-EBD3C9DD751A}" type="pres">
      <dgm:prSet presAssocID="{DE63D1EA-B512-4FD6-A76A-CFAF1587B372}" presName="thickLine" presStyleLbl="alignNode1" presStyleIdx="2" presStyleCnt="4"/>
      <dgm:spPr/>
    </dgm:pt>
    <dgm:pt modelId="{B8A9CAE7-0C64-4BB0-82A8-0789ED31F18E}" type="pres">
      <dgm:prSet presAssocID="{DE63D1EA-B512-4FD6-A76A-CFAF1587B372}" presName="horz1" presStyleCnt="0"/>
      <dgm:spPr/>
    </dgm:pt>
    <dgm:pt modelId="{2BD5744B-2DB2-4D2A-A905-01F59BACAB3B}" type="pres">
      <dgm:prSet presAssocID="{DE63D1EA-B512-4FD6-A76A-CFAF1587B372}" presName="tx1" presStyleLbl="revTx" presStyleIdx="9" presStyleCnt="19"/>
      <dgm:spPr/>
    </dgm:pt>
    <dgm:pt modelId="{2C1ADE68-9778-4E1A-8FE7-19973394BBEA}" type="pres">
      <dgm:prSet presAssocID="{DE63D1EA-B512-4FD6-A76A-CFAF1587B372}" presName="vert1" presStyleCnt="0"/>
      <dgm:spPr/>
    </dgm:pt>
    <dgm:pt modelId="{418DC726-9611-46C2-9054-F68E7E6F86FD}" type="pres">
      <dgm:prSet presAssocID="{281B5E44-C3B5-4690-B279-6CB27F1BE639}" presName="vertSpace2a" presStyleCnt="0"/>
      <dgm:spPr/>
    </dgm:pt>
    <dgm:pt modelId="{0DECA2D4-CEFB-4AA1-932D-202817DF7E17}" type="pres">
      <dgm:prSet presAssocID="{281B5E44-C3B5-4690-B279-6CB27F1BE639}" presName="horz2" presStyleCnt="0"/>
      <dgm:spPr/>
    </dgm:pt>
    <dgm:pt modelId="{D537F7C6-AECB-4E05-B2DF-77F91EFD944B}" type="pres">
      <dgm:prSet presAssocID="{281B5E44-C3B5-4690-B279-6CB27F1BE639}" presName="horzSpace2" presStyleCnt="0"/>
      <dgm:spPr/>
    </dgm:pt>
    <dgm:pt modelId="{FDD5A1D7-CB00-4289-8B41-6D8831AE5127}" type="pres">
      <dgm:prSet presAssocID="{281B5E44-C3B5-4690-B279-6CB27F1BE639}" presName="tx2" presStyleLbl="revTx" presStyleIdx="10" presStyleCnt="19"/>
      <dgm:spPr/>
    </dgm:pt>
    <dgm:pt modelId="{C8435117-D8D3-4E29-907B-5D1323C1DD14}" type="pres">
      <dgm:prSet presAssocID="{281B5E44-C3B5-4690-B279-6CB27F1BE639}" presName="vert2" presStyleCnt="0"/>
      <dgm:spPr/>
    </dgm:pt>
    <dgm:pt modelId="{57BC1568-BF3A-4A27-9D8A-CB8F2B0DCD74}" type="pres">
      <dgm:prSet presAssocID="{281B5E44-C3B5-4690-B279-6CB27F1BE639}" presName="thinLine2b" presStyleLbl="callout" presStyleIdx="7" presStyleCnt="15"/>
      <dgm:spPr/>
    </dgm:pt>
    <dgm:pt modelId="{A1126FAA-29A6-4166-A87A-E244C5F3494B}" type="pres">
      <dgm:prSet presAssocID="{281B5E44-C3B5-4690-B279-6CB27F1BE639}" presName="vertSpace2b" presStyleCnt="0"/>
      <dgm:spPr/>
    </dgm:pt>
    <dgm:pt modelId="{B0FE6FDF-D855-450D-BEAD-D085988943DB}" type="pres">
      <dgm:prSet presAssocID="{91CF608C-2479-4B11-B448-19E5ADEAD235}" presName="horz2" presStyleCnt="0"/>
      <dgm:spPr/>
    </dgm:pt>
    <dgm:pt modelId="{6D8C109D-38B9-4869-9D75-1DA6BEDC2EF8}" type="pres">
      <dgm:prSet presAssocID="{91CF608C-2479-4B11-B448-19E5ADEAD235}" presName="horzSpace2" presStyleCnt="0"/>
      <dgm:spPr/>
    </dgm:pt>
    <dgm:pt modelId="{0FB44B1E-36EA-4503-8CD3-5BE32BDC2420}" type="pres">
      <dgm:prSet presAssocID="{91CF608C-2479-4B11-B448-19E5ADEAD235}" presName="tx2" presStyleLbl="revTx" presStyleIdx="11" presStyleCnt="19"/>
      <dgm:spPr/>
    </dgm:pt>
    <dgm:pt modelId="{B1E3930E-2831-4E98-B143-24F88A8AD55C}" type="pres">
      <dgm:prSet presAssocID="{91CF608C-2479-4B11-B448-19E5ADEAD235}" presName="vert2" presStyleCnt="0"/>
      <dgm:spPr/>
    </dgm:pt>
    <dgm:pt modelId="{2441D787-A8FA-4C6A-969A-4A792CB27606}" type="pres">
      <dgm:prSet presAssocID="{91CF608C-2479-4B11-B448-19E5ADEAD235}" presName="thinLine2b" presStyleLbl="callout" presStyleIdx="8" presStyleCnt="15"/>
      <dgm:spPr/>
    </dgm:pt>
    <dgm:pt modelId="{89A37D97-D4E2-46FB-8185-F4E104C99CEE}" type="pres">
      <dgm:prSet presAssocID="{91CF608C-2479-4B11-B448-19E5ADEAD235}" presName="vertSpace2b" presStyleCnt="0"/>
      <dgm:spPr/>
    </dgm:pt>
    <dgm:pt modelId="{2AF799C8-1562-409B-82B9-9A8DDB565F89}" type="pres">
      <dgm:prSet presAssocID="{C75430A1-1C9B-4557-8A95-10B7E6F0F1B4}" presName="horz2" presStyleCnt="0"/>
      <dgm:spPr/>
    </dgm:pt>
    <dgm:pt modelId="{6E3C64BF-718C-43CC-BBEB-96DA7723B213}" type="pres">
      <dgm:prSet presAssocID="{C75430A1-1C9B-4557-8A95-10B7E6F0F1B4}" presName="horzSpace2" presStyleCnt="0"/>
      <dgm:spPr/>
    </dgm:pt>
    <dgm:pt modelId="{57D02E81-F20A-4FE7-8533-226EE3803339}" type="pres">
      <dgm:prSet presAssocID="{C75430A1-1C9B-4557-8A95-10B7E6F0F1B4}" presName="tx2" presStyleLbl="revTx" presStyleIdx="12" presStyleCnt="19"/>
      <dgm:spPr/>
    </dgm:pt>
    <dgm:pt modelId="{93D68A05-6D97-4F1F-8C24-6A11FFEE7F1A}" type="pres">
      <dgm:prSet presAssocID="{C75430A1-1C9B-4557-8A95-10B7E6F0F1B4}" presName="vert2" presStyleCnt="0"/>
      <dgm:spPr/>
    </dgm:pt>
    <dgm:pt modelId="{93809993-AF86-4ABF-A130-1007B5935DE0}" type="pres">
      <dgm:prSet presAssocID="{C75430A1-1C9B-4557-8A95-10B7E6F0F1B4}" presName="thinLine2b" presStyleLbl="callout" presStyleIdx="9" presStyleCnt="15"/>
      <dgm:spPr/>
    </dgm:pt>
    <dgm:pt modelId="{E1CBCC6A-9332-48C3-A865-BD576D87D9A8}" type="pres">
      <dgm:prSet presAssocID="{C75430A1-1C9B-4557-8A95-10B7E6F0F1B4}" presName="vertSpace2b" presStyleCnt="0"/>
      <dgm:spPr/>
    </dgm:pt>
    <dgm:pt modelId="{459F324F-3C76-4134-9F7C-0BFF6C31324E}" type="pres">
      <dgm:prSet presAssocID="{8987C6E5-C4A3-4C48-9FD8-5E37CE684198}" presName="horz2" presStyleCnt="0"/>
      <dgm:spPr/>
    </dgm:pt>
    <dgm:pt modelId="{C5C87BC8-F01B-4C14-80E6-C1E31969612B}" type="pres">
      <dgm:prSet presAssocID="{8987C6E5-C4A3-4C48-9FD8-5E37CE684198}" presName="horzSpace2" presStyleCnt="0"/>
      <dgm:spPr/>
    </dgm:pt>
    <dgm:pt modelId="{0A6D2543-1733-49B1-9C63-E0E671F55E18}" type="pres">
      <dgm:prSet presAssocID="{8987C6E5-C4A3-4C48-9FD8-5E37CE684198}" presName="tx2" presStyleLbl="revTx" presStyleIdx="13" presStyleCnt="19"/>
      <dgm:spPr/>
    </dgm:pt>
    <dgm:pt modelId="{9413D867-A9B1-47FD-8914-7D9F9C6EEF9B}" type="pres">
      <dgm:prSet presAssocID="{8987C6E5-C4A3-4C48-9FD8-5E37CE684198}" presName="vert2" presStyleCnt="0"/>
      <dgm:spPr/>
    </dgm:pt>
    <dgm:pt modelId="{41C15176-8BB1-4A11-B98A-A54CDA4551AF}" type="pres">
      <dgm:prSet presAssocID="{8987C6E5-C4A3-4C48-9FD8-5E37CE684198}" presName="thinLine2b" presStyleLbl="callout" presStyleIdx="10" presStyleCnt="15"/>
      <dgm:spPr/>
    </dgm:pt>
    <dgm:pt modelId="{BE13E473-15C0-4E76-86DD-0281A3F83E2A}" type="pres">
      <dgm:prSet presAssocID="{8987C6E5-C4A3-4C48-9FD8-5E37CE684198}" presName="vertSpace2b" presStyleCnt="0"/>
      <dgm:spPr/>
    </dgm:pt>
    <dgm:pt modelId="{78A93450-1E8A-414B-8708-55051A553061}" type="pres">
      <dgm:prSet presAssocID="{09BED27F-F1C7-4D8A-887D-7182E425A617}" presName="thickLine" presStyleLbl="alignNode1" presStyleIdx="3" presStyleCnt="4"/>
      <dgm:spPr/>
    </dgm:pt>
    <dgm:pt modelId="{7F8292D3-EB5D-4860-BC52-6E5A790EF06C}" type="pres">
      <dgm:prSet presAssocID="{09BED27F-F1C7-4D8A-887D-7182E425A617}" presName="horz1" presStyleCnt="0"/>
      <dgm:spPr/>
    </dgm:pt>
    <dgm:pt modelId="{54751008-526C-41F8-8625-35AA1A134E50}" type="pres">
      <dgm:prSet presAssocID="{09BED27F-F1C7-4D8A-887D-7182E425A617}" presName="tx1" presStyleLbl="revTx" presStyleIdx="14" presStyleCnt="19"/>
      <dgm:spPr/>
    </dgm:pt>
    <dgm:pt modelId="{AA1C8275-1032-4DEF-93FD-383B9E3B2020}" type="pres">
      <dgm:prSet presAssocID="{09BED27F-F1C7-4D8A-887D-7182E425A617}" presName="vert1" presStyleCnt="0"/>
      <dgm:spPr/>
    </dgm:pt>
    <dgm:pt modelId="{B717C0FF-9C1E-4D49-9808-44D3D160547C}" type="pres">
      <dgm:prSet presAssocID="{F3057655-2630-4BF9-8BE5-AF3DEADF19D7}" presName="vertSpace2a" presStyleCnt="0"/>
      <dgm:spPr/>
    </dgm:pt>
    <dgm:pt modelId="{8CDA4082-2D45-4E2F-B32A-046BF9E13A5D}" type="pres">
      <dgm:prSet presAssocID="{F3057655-2630-4BF9-8BE5-AF3DEADF19D7}" presName="horz2" presStyleCnt="0"/>
      <dgm:spPr/>
    </dgm:pt>
    <dgm:pt modelId="{6D11A5CD-5C15-49C8-B7EA-BA6D1E3473E5}" type="pres">
      <dgm:prSet presAssocID="{F3057655-2630-4BF9-8BE5-AF3DEADF19D7}" presName="horzSpace2" presStyleCnt="0"/>
      <dgm:spPr/>
    </dgm:pt>
    <dgm:pt modelId="{8E3B3315-DA56-45C2-A0AE-E9F9D0731DF6}" type="pres">
      <dgm:prSet presAssocID="{F3057655-2630-4BF9-8BE5-AF3DEADF19D7}" presName="tx2" presStyleLbl="revTx" presStyleIdx="15" presStyleCnt="19"/>
      <dgm:spPr/>
    </dgm:pt>
    <dgm:pt modelId="{0243D3F6-B6E2-434D-A6AE-A8F126C61D09}" type="pres">
      <dgm:prSet presAssocID="{F3057655-2630-4BF9-8BE5-AF3DEADF19D7}" presName="vert2" presStyleCnt="0"/>
      <dgm:spPr/>
    </dgm:pt>
    <dgm:pt modelId="{E98B70BE-8C4D-4811-A0E5-C8BB7A68A14C}" type="pres">
      <dgm:prSet presAssocID="{F3057655-2630-4BF9-8BE5-AF3DEADF19D7}" presName="thinLine2b" presStyleLbl="callout" presStyleIdx="11" presStyleCnt="15"/>
      <dgm:spPr/>
    </dgm:pt>
    <dgm:pt modelId="{9723E8CC-785E-4D8E-BED8-7E7CA8654527}" type="pres">
      <dgm:prSet presAssocID="{F3057655-2630-4BF9-8BE5-AF3DEADF19D7}" presName="vertSpace2b" presStyleCnt="0"/>
      <dgm:spPr/>
    </dgm:pt>
    <dgm:pt modelId="{F5A134EF-6BB4-4718-84C3-885E01396740}" type="pres">
      <dgm:prSet presAssocID="{4C30D9DC-D769-46CF-A898-98B282E6C585}" presName="horz2" presStyleCnt="0"/>
      <dgm:spPr/>
    </dgm:pt>
    <dgm:pt modelId="{593A4A1D-82A1-4D64-AD11-F0CD74D68BB0}" type="pres">
      <dgm:prSet presAssocID="{4C30D9DC-D769-46CF-A898-98B282E6C585}" presName="horzSpace2" presStyleCnt="0"/>
      <dgm:spPr/>
    </dgm:pt>
    <dgm:pt modelId="{61450A0F-1E20-4C91-8B68-F1C51072684B}" type="pres">
      <dgm:prSet presAssocID="{4C30D9DC-D769-46CF-A898-98B282E6C585}" presName="tx2" presStyleLbl="revTx" presStyleIdx="16" presStyleCnt="19"/>
      <dgm:spPr/>
    </dgm:pt>
    <dgm:pt modelId="{3E963E5D-0C9B-4BF1-AF38-22AD710E76AE}" type="pres">
      <dgm:prSet presAssocID="{4C30D9DC-D769-46CF-A898-98B282E6C585}" presName="vert2" presStyleCnt="0"/>
      <dgm:spPr/>
    </dgm:pt>
    <dgm:pt modelId="{F91CF9BF-DFD3-40DB-8421-D0A578F8C8EF}" type="pres">
      <dgm:prSet presAssocID="{4C30D9DC-D769-46CF-A898-98B282E6C585}" presName="thinLine2b" presStyleLbl="callout" presStyleIdx="12" presStyleCnt="15"/>
      <dgm:spPr/>
    </dgm:pt>
    <dgm:pt modelId="{B465D1B2-C091-490D-933F-A8C3A4662088}" type="pres">
      <dgm:prSet presAssocID="{4C30D9DC-D769-46CF-A898-98B282E6C585}" presName="vertSpace2b" presStyleCnt="0"/>
      <dgm:spPr/>
    </dgm:pt>
    <dgm:pt modelId="{DCF2E766-6F27-45F6-B515-03349CB818F7}" type="pres">
      <dgm:prSet presAssocID="{B2DC49FC-8DB4-4C9B-8B8D-285E5163B297}" presName="horz2" presStyleCnt="0"/>
      <dgm:spPr/>
    </dgm:pt>
    <dgm:pt modelId="{CCD1E651-B685-4315-A41B-E4F7824C401D}" type="pres">
      <dgm:prSet presAssocID="{B2DC49FC-8DB4-4C9B-8B8D-285E5163B297}" presName="horzSpace2" presStyleCnt="0"/>
      <dgm:spPr/>
    </dgm:pt>
    <dgm:pt modelId="{E963E0AF-731C-444C-8ED7-C84105E39FA8}" type="pres">
      <dgm:prSet presAssocID="{B2DC49FC-8DB4-4C9B-8B8D-285E5163B297}" presName="tx2" presStyleLbl="revTx" presStyleIdx="17" presStyleCnt="19"/>
      <dgm:spPr/>
    </dgm:pt>
    <dgm:pt modelId="{1689980A-432D-46D5-B01E-EB41ECB45525}" type="pres">
      <dgm:prSet presAssocID="{B2DC49FC-8DB4-4C9B-8B8D-285E5163B297}" presName="vert2" presStyleCnt="0"/>
      <dgm:spPr/>
    </dgm:pt>
    <dgm:pt modelId="{FD025E68-666B-4C3A-AC0B-E69E4FC00475}" type="pres">
      <dgm:prSet presAssocID="{B2DC49FC-8DB4-4C9B-8B8D-285E5163B297}" presName="thinLine2b" presStyleLbl="callout" presStyleIdx="13" presStyleCnt="15"/>
      <dgm:spPr/>
    </dgm:pt>
    <dgm:pt modelId="{6E79F04C-B7CD-4B20-9B74-9C2501AEA4DA}" type="pres">
      <dgm:prSet presAssocID="{B2DC49FC-8DB4-4C9B-8B8D-285E5163B297}" presName="vertSpace2b" presStyleCnt="0"/>
      <dgm:spPr/>
    </dgm:pt>
    <dgm:pt modelId="{8B5842E0-F537-428F-A923-64A90A1CC8DB}" type="pres">
      <dgm:prSet presAssocID="{C85533DE-B87A-4E99-836C-C9499DCA9B61}" presName="horz2" presStyleCnt="0"/>
      <dgm:spPr/>
    </dgm:pt>
    <dgm:pt modelId="{E2BCD121-DDCA-4425-9858-964C6826CA9E}" type="pres">
      <dgm:prSet presAssocID="{C85533DE-B87A-4E99-836C-C9499DCA9B61}" presName="horzSpace2" presStyleCnt="0"/>
      <dgm:spPr/>
    </dgm:pt>
    <dgm:pt modelId="{78E6DFC8-D36E-4081-AA96-5FE701A63C8F}" type="pres">
      <dgm:prSet presAssocID="{C85533DE-B87A-4E99-836C-C9499DCA9B61}" presName="tx2" presStyleLbl="revTx" presStyleIdx="18" presStyleCnt="19"/>
      <dgm:spPr/>
    </dgm:pt>
    <dgm:pt modelId="{6C13CDA2-C3BE-46D9-A86C-79D660920A44}" type="pres">
      <dgm:prSet presAssocID="{C85533DE-B87A-4E99-836C-C9499DCA9B61}" presName="vert2" presStyleCnt="0"/>
      <dgm:spPr/>
    </dgm:pt>
    <dgm:pt modelId="{B2D0A2A3-011D-4670-AD13-61DEB90B92D9}" type="pres">
      <dgm:prSet presAssocID="{C85533DE-B87A-4E99-836C-C9499DCA9B61}" presName="thinLine2b" presStyleLbl="callout" presStyleIdx="14" presStyleCnt="15"/>
      <dgm:spPr/>
    </dgm:pt>
    <dgm:pt modelId="{B2213BE8-A0CB-4A08-90A6-C17DEA598C31}" type="pres">
      <dgm:prSet presAssocID="{C85533DE-B87A-4E99-836C-C9499DCA9B61}" presName="vertSpace2b" presStyleCnt="0"/>
      <dgm:spPr/>
    </dgm:pt>
  </dgm:ptLst>
  <dgm:cxnLst>
    <dgm:cxn modelId="{93BC7B01-FE41-41B3-9164-EAC9C7531BB6}" type="presOf" srcId="{F3057655-2630-4BF9-8BE5-AF3DEADF19D7}" destId="{8E3B3315-DA56-45C2-A0AE-E9F9D0731DF6}" srcOrd="0" destOrd="0" presId="urn:microsoft.com/office/officeart/2008/layout/LinedList"/>
    <dgm:cxn modelId="{6985C103-980E-45A1-BB60-0B184D6609EC}" type="presOf" srcId="{C5F01367-2DB6-41B1-959C-B08307BBCAF5}" destId="{7E3E9051-7A21-4012-8B57-7C6039501106}" srcOrd="0" destOrd="0" presId="urn:microsoft.com/office/officeart/2008/layout/LinedList"/>
    <dgm:cxn modelId="{69BA1E0B-00EB-4FCD-977A-8EBDC13CFDF5}" type="presOf" srcId="{B4023258-1DDA-4C60-9F3B-8215E6A40022}" destId="{3F6CEFBD-D6AD-44DF-AAA6-A96B65892047}" srcOrd="0" destOrd="0" presId="urn:microsoft.com/office/officeart/2008/layout/LinedList"/>
    <dgm:cxn modelId="{6BD2270E-41A8-424F-BFE8-A7950E8A8836}" srcId="{8F752F1B-54A5-4BB6-BCD2-1E8E30340DB5}" destId="{C5F01367-2DB6-41B1-959C-B08307BBCAF5}" srcOrd="2" destOrd="0" parTransId="{8BAF4F3B-58EF-4CB1-B65E-A022AFD01DFE}" sibTransId="{1C9E3C23-A3B0-4B0A-AB58-4862EBE9B99D}"/>
    <dgm:cxn modelId="{ED3C410F-CA3C-4D3D-9EAB-8F19548D28A0}" srcId="{DE63D1EA-B512-4FD6-A76A-CFAF1587B372}" destId="{281B5E44-C3B5-4690-B279-6CB27F1BE639}" srcOrd="0" destOrd="0" parTransId="{E300380D-B573-4406-879E-BD110CEECE29}" sibTransId="{C96E0AD7-2397-4076-BBE0-64E6EB390BD0}"/>
    <dgm:cxn modelId="{665A560F-35E3-4D2E-A75C-B3D883EAEF5D}" srcId="{DE63D1EA-B512-4FD6-A76A-CFAF1587B372}" destId="{8987C6E5-C4A3-4C48-9FD8-5E37CE684198}" srcOrd="3" destOrd="0" parTransId="{5B004924-F194-4C59-9D09-343F6BC6273C}" sibTransId="{2B342044-1D6F-4996-8335-56F15D838871}"/>
    <dgm:cxn modelId="{1C9EA812-C297-4138-B044-330369535C8F}" type="presOf" srcId="{A3AE733A-FBE7-401F-AB37-862A2DDBECB0}" destId="{F8E5EB20-8B87-4800-A083-45346F98D90F}" srcOrd="0" destOrd="0" presId="urn:microsoft.com/office/officeart/2008/layout/LinedList"/>
    <dgm:cxn modelId="{840BD51C-D7BB-4D6C-B1E3-B7E86D9B4794}" type="presOf" srcId="{8987C6E5-C4A3-4C48-9FD8-5E37CE684198}" destId="{0A6D2543-1733-49B1-9C63-E0E671F55E18}" srcOrd="0" destOrd="0" presId="urn:microsoft.com/office/officeart/2008/layout/LinedList"/>
    <dgm:cxn modelId="{49FD041E-8DA2-4944-907B-3E927C2F39A1}" srcId="{8F752F1B-54A5-4BB6-BCD2-1E8E30340DB5}" destId="{B4023258-1DDA-4C60-9F3B-8215E6A40022}" srcOrd="0" destOrd="0" parTransId="{F3544C54-2B54-429F-BA78-A0B7475380C8}" sibTransId="{F80C0888-EF41-4CB2-A8CA-5FE8E4A47703}"/>
    <dgm:cxn modelId="{6263FE21-6D7C-4F39-95EE-2C340D800793}" srcId="{4D3A4723-8C99-4FC1-8ECF-2532E8E339C9}" destId="{DA8BC234-85AD-4D71-B0D7-4E6CD2B66965}" srcOrd="2" destOrd="0" parTransId="{AD5BE521-EA3C-4FB6-B9BF-A5691EB5A1A4}" sibTransId="{FE2E5424-F33C-4654-BED3-81CE72485610}"/>
    <dgm:cxn modelId="{542FCC24-2621-4EEF-B7DF-0A30FA9FBBE3}" srcId="{DE63D1EA-B512-4FD6-A76A-CFAF1587B372}" destId="{91CF608C-2479-4B11-B448-19E5ADEAD235}" srcOrd="1" destOrd="0" parTransId="{2828A62F-DDAF-4D13-B5A1-1728D84212FB}" sibTransId="{50FC4BBC-F3BB-4D7D-B3D5-C28FFEC6FD5E}"/>
    <dgm:cxn modelId="{EA06252B-D8AF-4C60-84EA-89DF1CD0B4FB}" type="presOf" srcId="{AE2343A6-D657-453E-A153-623F5A683432}" destId="{0C34646D-BE16-48D0-BE91-17C3E68DD46E}" srcOrd="0" destOrd="0" presId="urn:microsoft.com/office/officeart/2008/layout/LinedList"/>
    <dgm:cxn modelId="{8CA3402F-15CA-4F87-93A8-71B0E77875D6}" srcId="{09BED27F-F1C7-4D8A-887D-7182E425A617}" destId="{F3057655-2630-4BF9-8BE5-AF3DEADF19D7}" srcOrd="0" destOrd="0" parTransId="{A2F7AA21-3F9C-4D5F-98A4-50FE84D96F9A}" sibTransId="{71D78E48-BB3B-4FC5-85F7-A91293EBC6F1}"/>
    <dgm:cxn modelId="{AA477B31-1552-4DF3-926F-ECF4C2F7B0B6}" type="presOf" srcId="{B2DC49FC-8DB4-4C9B-8B8D-285E5163B297}" destId="{E963E0AF-731C-444C-8ED7-C84105E39FA8}" srcOrd="0" destOrd="0" presId="urn:microsoft.com/office/officeart/2008/layout/LinedList"/>
    <dgm:cxn modelId="{6CB3A531-4C04-40B5-9A0F-0B97BD76435A}" srcId="{6CB9BABC-170E-45AE-9D39-FAC91E41CDD5}" destId="{4D3A4723-8C99-4FC1-8ECF-2532E8E339C9}" srcOrd="0" destOrd="0" parTransId="{1EE6CDB9-0994-4023-910E-2A6CC120318A}" sibTransId="{BCF185FA-EB53-4304-9319-4730314A1317}"/>
    <dgm:cxn modelId="{AD28DE3C-3A7F-41FB-AFFE-0AE3E11D30A3}" type="presOf" srcId="{C85533DE-B87A-4E99-836C-C9499DCA9B61}" destId="{78E6DFC8-D36E-4081-AA96-5FE701A63C8F}" srcOrd="0" destOrd="0" presId="urn:microsoft.com/office/officeart/2008/layout/LinedList"/>
    <dgm:cxn modelId="{3EA2DE48-7311-43EF-B520-295C44B4FAEA}" srcId="{6CB9BABC-170E-45AE-9D39-FAC91E41CDD5}" destId="{09BED27F-F1C7-4D8A-887D-7182E425A617}" srcOrd="3" destOrd="0" parTransId="{C7F03F9E-7518-434A-8848-EC6950BBD9E7}" sibTransId="{3C2B62FC-BEA6-4058-A7AC-61B6A4E27E48}"/>
    <dgm:cxn modelId="{8964866D-7363-4F56-8240-8F54BB84214C}" type="presOf" srcId="{173D7DEA-4D41-4884-9365-FAEE453A553B}" destId="{EF2C1A1C-4094-44A3-8EE9-27B639362703}" srcOrd="0" destOrd="0" presId="urn:microsoft.com/office/officeart/2008/layout/LinedList"/>
    <dgm:cxn modelId="{44B7D36D-760C-4513-8860-9FD72ED8BADE}" srcId="{4D3A4723-8C99-4FC1-8ECF-2532E8E339C9}" destId="{173D7DEA-4D41-4884-9365-FAEE453A553B}" srcOrd="0" destOrd="0" parTransId="{8AF6D6FE-0705-49AA-9B22-216FF3A08650}" sibTransId="{A2B2AF76-48DD-45D5-9634-3CF74B3D55C2}"/>
    <dgm:cxn modelId="{1DB9AB74-FED8-49A4-8D85-300887880C2B}" type="presOf" srcId="{DE63D1EA-B512-4FD6-A76A-CFAF1587B372}" destId="{2BD5744B-2DB2-4D2A-A905-01F59BACAB3B}" srcOrd="0" destOrd="0" presId="urn:microsoft.com/office/officeart/2008/layout/LinedList"/>
    <dgm:cxn modelId="{8EC2BD57-D200-4B8B-93AC-5FD1E09715EB}" srcId="{09BED27F-F1C7-4D8A-887D-7182E425A617}" destId="{B2DC49FC-8DB4-4C9B-8B8D-285E5163B297}" srcOrd="2" destOrd="0" parTransId="{048FBBF2-82B1-4767-B34E-57EC9A7ABAAA}" sibTransId="{21247BE0-0923-4299-B788-1947EA076ADC}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56DDB07A-31EF-4D0C-B9AB-4399755FFA01}" srcId="{09BED27F-F1C7-4D8A-887D-7182E425A617}" destId="{4C30D9DC-D769-46CF-A898-98B282E6C585}" srcOrd="1" destOrd="0" parTransId="{C9C832EC-AF4B-4AE4-9891-D24F8031214E}" sibTransId="{F21FCD4D-03BF-4B4F-82FE-DDC4407D73EF}"/>
    <dgm:cxn modelId="{D3C8747C-4B01-47D9-9BE2-A6F59EA22222}" srcId="{6CB9BABC-170E-45AE-9D39-FAC91E41CDD5}" destId="{8F752F1B-54A5-4BB6-BCD2-1E8E30340DB5}" srcOrd="1" destOrd="0" parTransId="{C8D9F63B-2757-4C74-8364-68399F851BEE}" sibTransId="{12F1547E-FFE4-43D7-AFAA-A7646907B0E0}"/>
    <dgm:cxn modelId="{2B490487-A5C4-4C54-8599-4D87568EFFEE}" srcId="{09BED27F-F1C7-4D8A-887D-7182E425A617}" destId="{C85533DE-B87A-4E99-836C-C9499DCA9B61}" srcOrd="3" destOrd="0" parTransId="{81E3E6F1-7362-4140-A20A-606F1D9312E6}" sibTransId="{77F30DA9-E096-4358-85D0-8439B7DCFB04}"/>
    <dgm:cxn modelId="{F48C9490-0688-41DF-B0D8-48D6503B54FC}" type="presOf" srcId="{91CF608C-2479-4B11-B448-19E5ADEAD235}" destId="{0FB44B1E-36EA-4503-8CD3-5BE32BDC2420}" srcOrd="0" destOrd="0" presId="urn:microsoft.com/office/officeart/2008/layout/LinedList"/>
    <dgm:cxn modelId="{FC8AEE95-E94F-43E2-92F1-D2CBAC10AC63}" type="presOf" srcId="{09BED27F-F1C7-4D8A-887D-7182E425A617}" destId="{54751008-526C-41F8-8625-35AA1A134E50}" srcOrd="0" destOrd="0" presId="urn:microsoft.com/office/officeart/2008/layout/LinedList"/>
    <dgm:cxn modelId="{A4AAD898-0A27-4712-B4BF-03B8CD225BCC}" srcId="{DE63D1EA-B512-4FD6-A76A-CFAF1587B372}" destId="{C75430A1-1C9B-4557-8A95-10B7E6F0F1B4}" srcOrd="2" destOrd="0" parTransId="{3B5D80CC-D8AC-40A9-8559-3724CC541FE7}" sibTransId="{BC1B8423-7367-46E0-BEFE-C9AB1EB40923}"/>
    <dgm:cxn modelId="{9627599A-83B8-45E0-AF41-F32DEFB67121}" type="presOf" srcId="{DA8BC234-85AD-4D71-B0D7-4E6CD2B66965}" destId="{946DB8A1-25E9-4BA3-A033-5D4C2A124D01}" srcOrd="0" destOrd="0" presId="urn:microsoft.com/office/officeart/2008/layout/LinedList"/>
    <dgm:cxn modelId="{24D40AA2-2FCD-4F10-AEF8-72CE860E17C5}" type="presOf" srcId="{281B5E44-C3B5-4690-B279-6CB27F1BE639}" destId="{FDD5A1D7-CB00-4289-8B41-6D8831AE5127}" srcOrd="0" destOrd="0" presId="urn:microsoft.com/office/officeart/2008/layout/LinedList"/>
    <dgm:cxn modelId="{EE1C46B1-5889-470F-A4FC-1EB8183060BD}" srcId="{8F752F1B-54A5-4BB6-BCD2-1E8E30340DB5}" destId="{02A38C03-BE69-457D-81BA-7B89761D39C4}" srcOrd="1" destOrd="0" parTransId="{53A90B4F-04EF-4235-B64E-9CA00F2E8618}" sibTransId="{0ED8CB4E-7A8D-4F52-9FFC-4CA67BE2F64E}"/>
    <dgm:cxn modelId="{881524CD-0063-445F-AA2C-12D6DC1F5509}" type="presOf" srcId="{C75430A1-1C9B-4557-8A95-10B7E6F0F1B4}" destId="{57D02E81-F20A-4FE7-8533-226EE3803339}" srcOrd="0" destOrd="0" presId="urn:microsoft.com/office/officeart/2008/layout/LinedList"/>
    <dgm:cxn modelId="{CDC1DBD3-FFED-4D6E-8766-F23BDC09C3B7}" type="presOf" srcId="{4D3A4723-8C99-4FC1-8ECF-2532E8E339C9}" destId="{DC253587-0A32-44A9-A4A2-5273FB5C2851}" srcOrd="0" destOrd="0" presId="urn:microsoft.com/office/officeart/2008/layout/LinedList"/>
    <dgm:cxn modelId="{CEE93CD8-B95E-43F3-BCD6-59F412E648A5}" type="presOf" srcId="{02A38C03-BE69-457D-81BA-7B89761D39C4}" destId="{C9819AA9-1F7D-4A88-BD8B-255EE1E0F7F5}" srcOrd="0" destOrd="0" presId="urn:microsoft.com/office/officeart/2008/layout/LinedList"/>
    <dgm:cxn modelId="{8786ADDC-A264-41F9-90E2-87A4A8494154}" srcId="{4D3A4723-8C99-4FC1-8ECF-2532E8E339C9}" destId="{A3AE733A-FBE7-401F-AB37-862A2DDBECB0}" srcOrd="3" destOrd="0" parTransId="{92A482F6-B4A6-434A-981E-8E84330CBAFC}" sibTransId="{06B47AA6-7D64-48F7-8996-11D2E5054CDF}"/>
    <dgm:cxn modelId="{DF82FBEA-56C7-4B2E-A862-B3AEB781E1B4}" type="presOf" srcId="{8F752F1B-54A5-4BB6-BCD2-1E8E30340DB5}" destId="{431EB3B5-6543-45B7-BC17-F1C6B4CDEFF7}" srcOrd="0" destOrd="0" presId="urn:microsoft.com/office/officeart/2008/layout/LinedList"/>
    <dgm:cxn modelId="{45EB4EF3-81B0-48C3-85DB-3AC031D9604C}" srcId="{4D3A4723-8C99-4FC1-8ECF-2532E8E339C9}" destId="{AE2343A6-D657-453E-A153-623F5A683432}" srcOrd="1" destOrd="0" parTransId="{D406A968-62D1-407C-A424-5F181B897DE8}" sibTransId="{864D762E-439B-4D85-A5AF-4224262919FB}"/>
    <dgm:cxn modelId="{A7DB69FB-AD0E-4E7C-8F29-326E1F1E4EAC}" type="presOf" srcId="{4C30D9DC-D769-46CF-A898-98B282E6C585}" destId="{61450A0F-1E20-4C91-8B68-F1C51072684B}" srcOrd="0" destOrd="0" presId="urn:microsoft.com/office/officeart/2008/layout/LinedList"/>
    <dgm:cxn modelId="{17CE87FE-6C2D-4278-9A81-0E5DCE6476E2}" srcId="{6CB9BABC-170E-45AE-9D39-FAC91E41CDD5}" destId="{DE63D1EA-B512-4FD6-A76A-CFAF1587B372}" srcOrd="2" destOrd="0" parTransId="{2D84C084-C42A-43B2-8FB1-927355760D9B}" sibTransId="{62186663-22DD-4524-B717-08EDAAB3B34C}"/>
    <dgm:cxn modelId="{D6E4A52E-824B-435E-888A-0E05148E86AD}" type="presParOf" srcId="{EE50A124-28F6-4519-A833-465C691213D8}" destId="{A545F7B3-263D-4712-A5CA-FFE05E6AF309}" srcOrd="0" destOrd="0" presId="urn:microsoft.com/office/officeart/2008/layout/LinedList"/>
    <dgm:cxn modelId="{AE0B56CC-8CCC-4318-8CF3-5B597158BE89}" type="presParOf" srcId="{EE50A124-28F6-4519-A833-465C691213D8}" destId="{3EC277F4-12AF-4C41-A0D5-DE0FAC447CC3}" srcOrd="1" destOrd="0" presId="urn:microsoft.com/office/officeart/2008/layout/LinedList"/>
    <dgm:cxn modelId="{D0784B8E-0533-44FD-8FAE-408701B3760C}" type="presParOf" srcId="{3EC277F4-12AF-4C41-A0D5-DE0FAC447CC3}" destId="{DC253587-0A32-44A9-A4A2-5273FB5C2851}" srcOrd="0" destOrd="0" presId="urn:microsoft.com/office/officeart/2008/layout/LinedList"/>
    <dgm:cxn modelId="{748A7916-1480-4FC1-A7DF-4C63584DC4B9}" type="presParOf" srcId="{3EC277F4-12AF-4C41-A0D5-DE0FAC447CC3}" destId="{0421ADCD-A5CD-4A18-8744-4CDD9AF58039}" srcOrd="1" destOrd="0" presId="urn:microsoft.com/office/officeart/2008/layout/LinedList"/>
    <dgm:cxn modelId="{8E83455E-741D-4EE5-9AB6-06764D90A264}" type="presParOf" srcId="{0421ADCD-A5CD-4A18-8744-4CDD9AF58039}" destId="{AA0A2640-06E0-4187-ACA0-22F50CE088C3}" srcOrd="0" destOrd="0" presId="urn:microsoft.com/office/officeart/2008/layout/LinedList"/>
    <dgm:cxn modelId="{FC1987F7-8D55-481A-8A34-5495DD30A66A}" type="presParOf" srcId="{0421ADCD-A5CD-4A18-8744-4CDD9AF58039}" destId="{742FD2C0-9DF7-45FD-8B1E-77214714F94A}" srcOrd="1" destOrd="0" presId="urn:microsoft.com/office/officeart/2008/layout/LinedList"/>
    <dgm:cxn modelId="{2005EAA0-6FB5-4E65-A4F2-90B9A0E060A1}" type="presParOf" srcId="{742FD2C0-9DF7-45FD-8B1E-77214714F94A}" destId="{E0A6D098-7597-4EDC-B45E-43C253B16C5C}" srcOrd="0" destOrd="0" presId="urn:microsoft.com/office/officeart/2008/layout/LinedList"/>
    <dgm:cxn modelId="{9A80C98E-E057-45CC-B29C-5566E476FD18}" type="presParOf" srcId="{742FD2C0-9DF7-45FD-8B1E-77214714F94A}" destId="{EF2C1A1C-4094-44A3-8EE9-27B639362703}" srcOrd="1" destOrd="0" presId="urn:microsoft.com/office/officeart/2008/layout/LinedList"/>
    <dgm:cxn modelId="{DED75217-DC47-4FFF-A377-D39D961716D5}" type="presParOf" srcId="{742FD2C0-9DF7-45FD-8B1E-77214714F94A}" destId="{961A41BD-33D5-47EA-A68B-CFD35299ABE3}" srcOrd="2" destOrd="0" presId="urn:microsoft.com/office/officeart/2008/layout/LinedList"/>
    <dgm:cxn modelId="{64DE5759-1903-4CC4-B1A6-8B57A5165CDC}" type="presParOf" srcId="{0421ADCD-A5CD-4A18-8744-4CDD9AF58039}" destId="{0E920031-CAD9-43DF-99E0-600115214D3B}" srcOrd="2" destOrd="0" presId="urn:microsoft.com/office/officeart/2008/layout/LinedList"/>
    <dgm:cxn modelId="{478EE3F0-FD3B-463F-9E1D-4E35A9F14BF6}" type="presParOf" srcId="{0421ADCD-A5CD-4A18-8744-4CDD9AF58039}" destId="{76EB0978-01C3-4696-9075-0FD3906493EF}" srcOrd="3" destOrd="0" presId="urn:microsoft.com/office/officeart/2008/layout/LinedList"/>
    <dgm:cxn modelId="{F0A3EA65-8630-4341-84C3-96F28A880247}" type="presParOf" srcId="{0421ADCD-A5CD-4A18-8744-4CDD9AF58039}" destId="{CD020E72-6EF1-4C76-8F95-CAA4738CCEFF}" srcOrd="4" destOrd="0" presId="urn:microsoft.com/office/officeart/2008/layout/LinedList"/>
    <dgm:cxn modelId="{4234D00B-2E19-48BC-8BD6-D614F26484C4}" type="presParOf" srcId="{CD020E72-6EF1-4C76-8F95-CAA4738CCEFF}" destId="{9ACE4662-50C4-46B9-96CA-D5E886E295E3}" srcOrd="0" destOrd="0" presId="urn:microsoft.com/office/officeart/2008/layout/LinedList"/>
    <dgm:cxn modelId="{CB4C4805-BC7A-4631-AEEE-8AE1D6579E09}" type="presParOf" srcId="{CD020E72-6EF1-4C76-8F95-CAA4738CCEFF}" destId="{0C34646D-BE16-48D0-BE91-17C3E68DD46E}" srcOrd="1" destOrd="0" presId="urn:microsoft.com/office/officeart/2008/layout/LinedList"/>
    <dgm:cxn modelId="{7C058AE1-7F09-455B-8D98-07E3DEA6A93D}" type="presParOf" srcId="{CD020E72-6EF1-4C76-8F95-CAA4738CCEFF}" destId="{826B33D1-C208-45EF-AE8B-91BD96AD5EF7}" srcOrd="2" destOrd="0" presId="urn:microsoft.com/office/officeart/2008/layout/LinedList"/>
    <dgm:cxn modelId="{060296A9-B931-4493-B3A3-339FCB9E7E37}" type="presParOf" srcId="{0421ADCD-A5CD-4A18-8744-4CDD9AF58039}" destId="{E6DCA459-1475-43BC-9A30-F3C8C916A177}" srcOrd="5" destOrd="0" presId="urn:microsoft.com/office/officeart/2008/layout/LinedList"/>
    <dgm:cxn modelId="{0906B606-6B04-4ABF-8C51-6120D5FCA5FC}" type="presParOf" srcId="{0421ADCD-A5CD-4A18-8744-4CDD9AF58039}" destId="{979916CB-A070-48F3-A91D-A3DAC369EE5E}" srcOrd="6" destOrd="0" presId="urn:microsoft.com/office/officeart/2008/layout/LinedList"/>
    <dgm:cxn modelId="{62D15EAB-CD23-4834-B01A-3878E4F1B5E3}" type="presParOf" srcId="{0421ADCD-A5CD-4A18-8744-4CDD9AF58039}" destId="{5E4C6764-D4BE-4DAA-B99C-3BF1A51700AC}" srcOrd="7" destOrd="0" presId="urn:microsoft.com/office/officeart/2008/layout/LinedList"/>
    <dgm:cxn modelId="{DD85BC64-8548-4921-9480-6114CA2D3D8F}" type="presParOf" srcId="{5E4C6764-D4BE-4DAA-B99C-3BF1A51700AC}" destId="{E3BD3A27-FF6C-433A-B009-8AD42C4CBA20}" srcOrd="0" destOrd="0" presId="urn:microsoft.com/office/officeart/2008/layout/LinedList"/>
    <dgm:cxn modelId="{60A12776-5D34-4571-9F6E-D66E098F50A0}" type="presParOf" srcId="{5E4C6764-D4BE-4DAA-B99C-3BF1A51700AC}" destId="{946DB8A1-25E9-4BA3-A033-5D4C2A124D01}" srcOrd="1" destOrd="0" presId="urn:microsoft.com/office/officeart/2008/layout/LinedList"/>
    <dgm:cxn modelId="{0902BF6B-9A5E-4C26-8087-48EBEE22A0C5}" type="presParOf" srcId="{5E4C6764-D4BE-4DAA-B99C-3BF1A51700AC}" destId="{3BA24832-F4B6-4D7E-9098-14398557C65B}" srcOrd="2" destOrd="0" presId="urn:microsoft.com/office/officeart/2008/layout/LinedList"/>
    <dgm:cxn modelId="{5601EF6A-ECD2-4D40-A065-10AFDD355AC7}" type="presParOf" srcId="{0421ADCD-A5CD-4A18-8744-4CDD9AF58039}" destId="{5D036AB7-5E8C-4C35-9E24-DEDDD913C030}" srcOrd="8" destOrd="0" presId="urn:microsoft.com/office/officeart/2008/layout/LinedList"/>
    <dgm:cxn modelId="{33955DF4-0156-4B1A-874F-34B815F6CE45}" type="presParOf" srcId="{0421ADCD-A5CD-4A18-8744-4CDD9AF58039}" destId="{1CA4F0CF-0A33-4312-8862-2426B6F5E1F7}" srcOrd="9" destOrd="0" presId="urn:microsoft.com/office/officeart/2008/layout/LinedList"/>
    <dgm:cxn modelId="{496F0502-FA1F-4554-86FF-F9F67D8513BD}" type="presParOf" srcId="{0421ADCD-A5CD-4A18-8744-4CDD9AF58039}" destId="{AC7106E0-C27D-4085-B959-3B4493D0C972}" srcOrd="10" destOrd="0" presId="urn:microsoft.com/office/officeart/2008/layout/LinedList"/>
    <dgm:cxn modelId="{FD025590-B806-4515-BEE4-1E3BF3A88500}" type="presParOf" srcId="{AC7106E0-C27D-4085-B959-3B4493D0C972}" destId="{262DD745-3AC2-454B-AD6B-D396C5B8EC93}" srcOrd="0" destOrd="0" presId="urn:microsoft.com/office/officeart/2008/layout/LinedList"/>
    <dgm:cxn modelId="{796D58B0-F0E1-4623-A8F7-4D870F9C3DB0}" type="presParOf" srcId="{AC7106E0-C27D-4085-B959-3B4493D0C972}" destId="{F8E5EB20-8B87-4800-A083-45346F98D90F}" srcOrd="1" destOrd="0" presId="urn:microsoft.com/office/officeart/2008/layout/LinedList"/>
    <dgm:cxn modelId="{A0C6999A-B494-44FF-A2CC-80503D596352}" type="presParOf" srcId="{AC7106E0-C27D-4085-B959-3B4493D0C972}" destId="{403C7D71-578E-4822-98A9-B86E07238245}" srcOrd="2" destOrd="0" presId="urn:microsoft.com/office/officeart/2008/layout/LinedList"/>
    <dgm:cxn modelId="{D9A9CBEA-3E73-4B61-9F84-1874D294CFBB}" type="presParOf" srcId="{0421ADCD-A5CD-4A18-8744-4CDD9AF58039}" destId="{CEAFB55B-07F9-4766-9ED1-7FAB41D3E90D}" srcOrd="11" destOrd="0" presId="urn:microsoft.com/office/officeart/2008/layout/LinedList"/>
    <dgm:cxn modelId="{D6C1A9BA-C78E-42B2-907A-9CB25CE8BDAF}" type="presParOf" srcId="{0421ADCD-A5CD-4A18-8744-4CDD9AF58039}" destId="{143B04B9-407B-4807-A713-AFCDA5C7B295}" srcOrd="12" destOrd="0" presId="urn:microsoft.com/office/officeart/2008/layout/LinedList"/>
    <dgm:cxn modelId="{1E638EF3-1DB2-451A-81FA-D82C7F254A2A}" type="presParOf" srcId="{EE50A124-28F6-4519-A833-465C691213D8}" destId="{A90CF1F5-E9A5-4CDA-928D-1EC30E5A684C}" srcOrd="2" destOrd="0" presId="urn:microsoft.com/office/officeart/2008/layout/LinedList"/>
    <dgm:cxn modelId="{BBF8CB5A-E5FB-4B11-800A-A82883E09704}" type="presParOf" srcId="{EE50A124-28F6-4519-A833-465C691213D8}" destId="{0BAFC3F6-90E7-4EE8-AA25-AA8A569DC735}" srcOrd="3" destOrd="0" presId="urn:microsoft.com/office/officeart/2008/layout/LinedList"/>
    <dgm:cxn modelId="{D44B8F84-9F78-41AB-9739-7F4A27580F67}" type="presParOf" srcId="{0BAFC3F6-90E7-4EE8-AA25-AA8A569DC735}" destId="{431EB3B5-6543-45B7-BC17-F1C6B4CDEFF7}" srcOrd="0" destOrd="0" presId="urn:microsoft.com/office/officeart/2008/layout/LinedList"/>
    <dgm:cxn modelId="{8E25DE25-FC59-43FA-938D-6C1C8287FBBE}" type="presParOf" srcId="{0BAFC3F6-90E7-4EE8-AA25-AA8A569DC735}" destId="{C635D564-BAF9-43D2-B500-B32479930A1F}" srcOrd="1" destOrd="0" presId="urn:microsoft.com/office/officeart/2008/layout/LinedList"/>
    <dgm:cxn modelId="{FA86745F-AF5D-4E44-8038-7890E169CD25}" type="presParOf" srcId="{C635D564-BAF9-43D2-B500-B32479930A1F}" destId="{A070054E-1508-4AC8-B156-5AE938041F61}" srcOrd="0" destOrd="0" presId="urn:microsoft.com/office/officeart/2008/layout/LinedList"/>
    <dgm:cxn modelId="{1CFABB23-890B-49E8-87A7-F6361E3596F7}" type="presParOf" srcId="{C635D564-BAF9-43D2-B500-B32479930A1F}" destId="{9E1FAE16-0304-4F74-A16C-8E2C6B74DE08}" srcOrd="1" destOrd="0" presId="urn:microsoft.com/office/officeart/2008/layout/LinedList"/>
    <dgm:cxn modelId="{DCB0FED1-1C92-4D85-BE10-A7A2F1257B90}" type="presParOf" srcId="{9E1FAE16-0304-4F74-A16C-8E2C6B74DE08}" destId="{2CDB1613-C9E2-4EFA-BCB1-6434C85937E6}" srcOrd="0" destOrd="0" presId="urn:microsoft.com/office/officeart/2008/layout/LinedList"/>
    <dgm:cxn modelId="{2F77FF91-A9C7-46CE-8298-2B71F54A330F}" type="presParOf" srcId="{9E1FAE16-0304-4F74-A16C-8E2C6B74DE08}" destId="{3F6CEFBD-D6AD-44DF-AAA6-A96B65892047}" srcOrd="1" destOrd="0" presId="urn:microsoft.com/office/officeart/2008/layout/LinedList"/>
    <dgm:cxn modelId="{CA24B3E1-CB39-476A-8144-4330CA5C88BA}" type="presParOf" srcId="{9E1FAE16-0304-4F74-A16C-8E2C6B74DE08}" destId="{A2770847-BD99-4AC0-BA4A-EF0A787DEF71}" srcOrd="2" destOrd="0" presId="urn:microsoft.com/office/officeart/2008/layout/LinedList"/>
    <dgm:cxn modelId="{E719F5A9-3C66-4102-AF0D-CC9761475E62}" type="presParOf" srcId="{C635D564-BAF9-43D2-B500-B32479930A1F}" destId="{6E590A36-078D-4045-A436-ACA9D0561B95}" srcOrd="2" destOrd="0" presId="urn:microsoft.com/office/officeart/2008/layout/LinedList"/>
    <dgm:cxn modelId="{8B5449A0-078C-4F9B-9087-1A142F3996AC}" type="presParOf" srcId="{C635D564-BAF9-43D2-B500-B32479930A1F}" destId="{F722A4B7-CFFA-43DA-B0F1-7B9AC0F813F4}" srcOrd="3" destOrd="0" presId="urn:microsoft.com/office/officeart/2008/layout/LinedList"/>
    <dgm:cxn modelId="{C21A082C-6318-44A0-A28C-255C696B0FE5}" type="presParOf" srcId="{C635D564-BAF9-43D2-B500-B32479930A1F}" destId="{28291B66-91A0-41F9-98EB-70A1FA980B91}" srcOrd="4" destOrd="0" presId="urn:microsoft.com/office/officeart/2008/layout/LinedList"/>
    <dgm:cxn modelId="{9192F069-B31B-478A-B29B-2C7D179B776D}" type="presParOf" srcId="{28291B66-91A0-41F9-98EB-70A1FA980B91}" destId="{1DBFAC1E-F95F-4C54-899D-7AA74D3D43E8}" srcOrd="0" destOrd="0" presId="urn:microsoft.com/office/officeart/2008/layout/LinedList"/>
    <dgm:cxn modelId="{7BB360DA-450C-4D91-8387-D4EBBE7EC92A}" type="presParOf" srcId="{28291B66-91A0-41F9-98EB-70A1FA980B91}" destId="{C9819AA9-1F7D-4A88-BD8B-255EE1E0F7F5}" srcOrd="1" destOrd="0" presId="urn:microsoft.com/office/officeart/2008/layout/LinedList"/>
    <dgm:cxn modelId="{D5FA8CE8-3BB1-414E-9E14-AF2BE46AFB4D}" type="presParOf" srcId="{28291B66-91A0-41F9-98EB-70A1FA980B91}" destId="{B1B6FEF4-9B4F-4830-8073-E238143CBBDF}" srcOrd="2" destOrd="0" presId="urn:microsoft.com/office/officeart/2008/layout/LinedList"/>
    <dgm:cxn modelId="{48AA59A1-07AB-4E36-860E-2E3C8EE26C1F}" type="presParOf" srcId="{C635D564-BAF9-43D2-B500-B32479930A1F}" destId="{D3B88054-0B7F-444A-909C-3842DC01CED6}" srcOrd="5" destOrd="0" presId="urn:microsoft.com/office/officeart/2008/layout/LinedList"/>
    <dgm:cxn modelId="{C95EC6D9-33E6-4C0C-82D0-F323D1B4D285}" type="presParOf" srcId="{C635D564-BAF9-43D2-B500-B32479930A1F}" destId="{3CDE2DA3-AB3D-4DC2-9A1F-59F35E7F5B92}" srcOrd="6" destOrd="0" presId="urn:microsoft.com/office/officeart/2008/layout/LinedList"/>
    <dgm:cxn modelId="{FA30697C-0A11-4E5D-9D83-FF881EEBE2B8}" type="presParOf" srcId="{C635D564-BAF9-43D2-B500-B32479930A1F}" destId="{DFB2B9D1-AB85-415D-B071-DCFA7CA3DCBC}" srcOrd="7" destOrd="0" presId="urn:microsoft.com/office/officeart/2008/layout/LinedList"/>
    <dgm:cxn modelId="{C4B015A8-AB02-43B3-AB2B-1D4A4A4954AC}" type="presParOf" srcId="{DFB2B9D1-AB85-415D-B071-DCFA7CA3DCBC}" destId="{5EA47973-C1F2-4EB1-8A3F-0CDA9E9CCAE6}" srcOrd="0" destOrd="0" presId="urn:microsoft.com/office/officeart/2008/layout/LinedList"/>
    <dgm:cxn modelId="{7C9A68EE-78E3-47AA-9CE1-09FF6884E78C}" type="presParOf" srcId="{DFB2B9D1-AB85-415D-B071-DCFA7CA3DCBC}" destId="{7E3E9051-7A21-4012-8B57-7C6039501106}" srcOrd="1" destOrd="0" presId="urn:microsoft.com/office/officeart/2008/layout/LinedList"/>
    <dgm:cxn modelId="{18C3CBE8-5BCE-4B95-8816-8C88E6E03D16}" type="presParOf" srcId="{DFB2B9D1-AB85-415D-B071-DCFA7CA3DCBC}" destId="{3001FFD3-86A1-47F2-8639-E0E7FBE878B4}" srcOrd="2" destOrd="0" presId="urn:microsoft.com/office/officeart/2008/layout/LinedList"/>
    <dgm:cxn modelId="{7E6F065C-9CDA-4819-800A-81C6C5DF9310}" type="presParOf" srcId="{C635D564-BAF9-43D2-B500-B32479930A1F}" destId="{0A06EF72-B5E5-4093-AAA5-23CBD31E19FB}" srcOrd="8" destOrd="0" presId="urn:microsoft.com/office/officeart/2008/layout/LinedList"/>
    <dgm:cxn modelId="{3119D5D1-B9B1-48D4-9E02-672B9896B4DE}" type="presParOf" srcId="{C635D564-BAF9-43D2-B500-B32479930A1F}" destId="{46A64A13-ADA8-4886-8758-1B7A0F18675D}" srcOrd="9" destOrd="0" presId="urn:microsoft.com/office/officeart/2008/layout/LinedList"/>
    <dgm:cxn modelId="{EFC5E87C-E920-487E-88C0-FD8BADDEA944}" type="presParOf" srcId="{EE50A124-28F6-4519-A833-465C691213D8}" destId="{06D71126-05FA-42A1-9DDB-EBD3C9DD751A}" srcOrd="4" destOrd="0" presId="urn:microsoft.com/office/officeart/2008/layout/LinedList"/>
    <dgm:cxn modelId="{9B0FDFB5-E00A-422C-B6FA-87D8BBA0683F}" type="presParOf" srcId="{EE50A124-28F6-4519-A833-465C691213D8}" destId="{B8A9CAE7-0C64-4BB0-82A8-0789ED31F18E}" srcOrd="5" destOrd="0" presId="urn:microsoft.com/office/officeart/2008/layout/LinedList"/>
    <dgm:cxn modelId="{4D12186D-B479-4816-906F-77CEBDC3F6FA}" type="presParOf" srcId="{B8A9CAE7-0C64-4BB0-82A8-0789ED31F18E}" destId="{2BD5744B-2DB2-4D2A-A905-01F59BACAB3B}" srcOrd="0" destOrd="0" presId="urn:microsoft.com/office/officeart/2008/layout/LinedList"/>
    <dgm:cxn modelId="{1F8EC6EB-F9AE-40C9-9B6E-9C7F5E821E33}" type="presParOf" srcId="{B8A9CAE7-0C64-4BB0-82A8-0789ED31F18E}" destId="{2C1ADE68-9778-4E1A-8FE7-19973394BBEA}" srcOrd="1" destOrd="0" presId="urn:microsoft.com/office/officeart/2008/layout/LinedList"/>
    <dgm:cxn modelId="{B750F21C-37CF-4D9F-975B-5B946B73DEA0}" type="presParOf" srcId="{2C1ADE68-9778-4E1A-8FE7-19973394BBEA}" destId="{418DC726-9611-46C2-9054-F68E7E6F86FD}" srcOrd="0" destOrd="0" presId="urn:microsoft.com/office/officeart/2008/layout/LinedList"/>
    <dgm:cxn modelId="{21973AA8-CDF3-4E46-B7EC-724BC96AF17D}" type="presParOf" srcId="{2C1ADE68-9778-4E1A-8FE7-19973394BBEA}" destId="{0DECA2D4-CEFB-4AA1-932D-202817DF7E17}" srcOrd="1" destOrd="0" presId="urn:microsoft.com/office/officeart/2008/layout/LinedList"/>
    <dgm:cxn modelId="{121D3879-3927-4551-A03A-EF99FFBFD2CA}" type="presParOf" srcId="{0DECA2D4-CEFB-4AA1-932D-202817DF7E17}" destId="{D537F7C6-AECB-4E05-B2DF-77F91EFD944B}" srcOrd="0" destOrd="0" presId="urn:microsoft.com/office/officeart/2008/layout/LinedList"/>
    <dgm:cxn modelId="{D87B25DE-882A-47A7-85B8-269B24E8C544}" type="presParOf" srcId="{0DECA2D4-CEFB-4AA1-932D-202817DF7E17}" destId="{FDD5A1D7-CB00-4289-8B41-6D8831AE5127}" srcOrd="1" destOrd="0" presId="urn:microsoft.com/office/officeart/2008/layout/LinedList"/>
    <dgm:cxn modelId="{7F3B81F1-D86B-4DF3-8A89-26449E9279A9}" type="presParOf" srcId="{0DECA2D4-CEFB-4AA1-932D-202817DF7E17}" destId="{C8435117-D8D3-4E29-907B-5D1323C1DD14}" srcOrd="2" destOrd="0" presId="urn:microsoft.com/office/officeart/2008/layout/LinedList"/>
    <dgm:cxn modelId="{AF78A04D-36DC-4554-BEF9-B9EF29AD280F}" type="presParOf" srcId="{2C1ADE68-9778-4E1A-8FE7-19973394BBEA}" destId="{57BC1568-BF3A-4A27-9D8A-CB8F2B0DCD74}" srcOrd="2" destOrd="0" presId="urn:microsoft.com/office/officeart/2008/layout/LinedList"/>
    <dgm:cxn modelId="{3C3EF2A3-6A25-4CEA-B209-A33A7FE00C55}" type="presParOf" srcId="{2C1ADE68-9778-4E1A-8FE7-19973394BBEA}" destId="{A1126FAA-29A6-4166-A87A-E244C5F3494B}" srcOrd="3" destOrd="0" presId="urn:microsoft.com/office/officeart/2008/layout/LinedList"/>
    <dgm:cxn modelId="{C79A6D18-AB98-4C2A-A8B1-1C25B58F3AF9}" type="presParOf" srcId="{2C1ADE68-9778-4E1A-8FE7-19973394BBEA}" destId="{B0FE6FDF-D855-450D-BEAD-D085988943DB}" srcOrd="4" destOrd="0" presId="urn:microsoft.com/office/officeart/2008/layout/LinedList"/>
    <dgm:cxn modelId="{8FEC5150-3384-4FCE-B149-3F4F33641A6A}" type="presParOf" srcId="{B0FE6FDF-D855-450D-BEAD-D085988943DB}" destId="{6D8C109D-38B9-4869-9D75-1DA6BEDC2EF8}" srcOrd="0" destOrd="0" presId="urn:microsoft.com/office/officeart/2008/layout/LinedList"/>
    <dgm:cxn modelId="{C3B8996A-53BF-4444-A772-F0F2DF189663}" type="presParOf" srcId="{B0FE6FDF-D855-450D-BEAD-D085988943DB}" destId="{0FB44B1E-36EA-4503-8CD3-5BE32BDC2420}" srcOrd="1" destOrd="0" presId="urn:microsoft.com/office/officeart/2008/layout/LinedList"/>
    <dgm:cxn modelId="{3B770DEB-432C-4BEF-82D7-728F15060B31}" type="presParOf" srcId="{B0FE6FDF-D855-450D-BEAD-D085988943DB}" destId="{B1E3930E-2831-4E98-B143-24F88A8AD55C}" srcOrd="2" destOrd="0" presId="urn:microsoft.com/office/officeart/2008/layout/LinedList"/>
    <dgm:cxn modelId="{EBDE3A4A-7F27-4219-B45E-8DBEDC07818D}" type="presParOf" srcId="{2C1ADE68-9778-4E1A-8FE7-19973394BBEA}" destId="{2441D787-A8FA-4C6A-969A-4A792CB27606}" srcOrd="5" destOrd="0" presId="urn:microsoft.com/office/officeart/2008/layout/LinedList"/>
    <dgm:cxn modelId="{428DFECB-BCC2-451B-A193-973242C6C4EB}" type="presParOf" srcId="{2C1ADE68-9778-4E1A-8FE7-19973394BBEA}" destId="{89A37D97-D4E2-46FB-8185-F4E104C99CEE}" srcOrd="6" destOrd="0" presId="urn:microsoft.com/office/officeart/2008/layout/LinedList"/>
    <dgm:cxn modelId="{F982F166-9F40-4EBE-A86E-221E613693F7}" type="presParOf" srcId="{2C1ADE68-9778-4E1A-8FE7-19973394BBEA}" destId="{2AF799C8-1562-409B-82B9-9A8DDB565F89}" srcOrd="7" destOrd="0" presId="urn:microsoft.com/office/officeart/2008/layout/LinedList"/>
    <dgm:cxn modelId="{9C49C8BA-68E0-48D6-A0A8-665617966F81}" type="presParOf" srcId="{2AF799C8-1562-409B-82B9-9A8DDB565F89}" destId="{6E3C64BF-718C-43CC-BBEB-96DA7723B213}" srcOrd="0" destOrd="0" presId="urn:microsoft.com/office/officeart/2008/layout/LinedList"/>
    <dgm:cxn modelId="{0DB14204-B344-438B-9801-1462FB2CA0D9}" type="presParOf" srcId="{2AF799C8-1562-409B-82B9-9A8DDB565F89}" destId="{57D02E81-F20A-4FE7-8533-226EE3803339}" srcOrd="1" destOrd="0" presId="urn:microsoft.com/office/officeart/2008/layout/LinedList"/>
    <dgm:cxn modelId="{F9589F25-8F75-4080-9E52-1007A636D8FD}" type="presParOf" srcId="{2AF799C8-1562-409B-82B9-9A8DDB565F89}" destId="{93D68A05-6D97-4F1F-8C24-6A11FFEE7F1A}" srcOrd="2" destOrd="0" presId="urn:microsoft.com/office/officeart/2008/layout/LinedList"/>
    <dgm:cxn modelId="{F3D426B8-5AE8-4AEA-8980-49AFF6762203}" type="presParOf" srcId="{2C1ADE68-9778-4E1A-8FE7-19973394BBEA}" destId="{93809993-AF86-4ABF-A130-1007B5935DE0}" srcOrd="8" destOrd="0" presId="urn:microsoft.com/office/officeart/2008/layout/LinedList"/>
    <dgm:cxn modelId="{CABBC593-A31A-46F7-ABF7-A35BBEAFA892}" type="presParOf" srcId="{2C1ADE68-9778-4E1A-8FE7-19973394BBEA}" destId="{E1CBCC6A-9332-48C3-A865-BD576D87D9A8}" srcOrd="9" destOrd="0" presId="urn:microsoft.com/office/officeart/2008/layout/LinedList"/>
    <dgm:cxn modelId="{5DF2AC19-7812-40EC-9A7D-FF507A633AC0}" type="presParOf" srcId="{2C1ADE68-9778-4E1A-8FE7-19973394BBEA}" destId="{459F324F-3C76-4134-9F7C-0BFF6C31324E}" srcOrd="10" destOrd="0" presId="urn:microsoft.com/office/officeart/2008/layout/LinedList"/>
    <dgm:cxn modelId="{0D175D50-B141-418C-A026-8C9D0532BA80}" type="presParOf" srcId="{459F324F-3C76-4134-9F7C-0BFF6C31324E}" destId="{C5C87BC8-F01B-4C14-80E6-C1E31969612B}" srcOrd="0" destOrd="0" presId="urn:microsoft.com/office/officeart/2008/layout/LinedList"/>
    <dgm:cxn modelId="{90D8F8F3-07EC-451E-9676-7073EBD4B319}" type="presParOf" srcId="{459F324F-3C76-4134-9F7C-0BFF6C31324E}" destId="{0A6D2543-1733-49B1-9C63-E0E671F55E18}" srcOrd="1" destOrd="0" presId="urn:microsoft.com/office/officeart/2008/layout/LinedList"/>
    <dgm:cxn modelId="{19F950B5-4C23-4B38-A762-9694F4FD5FF7}" type="presParOf" srcId="{459F324F-3C76-4134-9F7C-0BFF6C31324E}" destId="{9413D867-A9B1-47FD-8914-7D9F9C6EEF9B}" srcOrd="2" destOrd="0" presId="urn:microsoft.com/office/officeart/2008/layout/LinedList"/>
    <dgm:cxn modelId="{38420000-2361-4BE6-B6C1-51852DAAF8E0}" type="presParOf" srcId="{2C1ADE68-9778-4E1A-8FE7-19973394BBEA}" destId="{41C15176-8BB1-4A11-B98A-A54CDA4551AF}" srcOrd="11" destOrd="0" presId="urn:microsoft.com/office/officeart/2008/layout/LinedList"/>
    <dgm:cxn modelId="{2B961829-F289-4F8F-9E25-1BA23D9AB463}" type="presParOf" srcId="{2C1ADE68-9778-4E1A-8FE7-19973394BBEA}" destId="{BE13E473-15C0-4E76-86DD-0281A3F83E2A}" srcOrd="12" destOrd="0" presId="urn:microsoft.com/office/officeart/2008/layout/LinedList"/>
    <dgm:cxn modelId="{05072AC9-4E29-483E-B9FA-F01D8E7722C2}" type="presParOf" srcId="{EE50A124-28F6-4519-A833-465C691213D8}" destId="{78A93450-1E8A-414B-8708-55051A553061}" srcOrd="6" destOrd="0" presId="urn:microsoft.com/office/officeart/2008/layout/LinedList"/>
    <dgm:cxn modelId="{6C0A153E-D997-4140-BD0E-535C69063B34}" type="presParOf" srcId="{EE50A124-28F6-4519-A833-465C691213D8}" destId="{7F8292D3-EB5D-4860-BC52-6E5A790EF06C}" srcOrd="7" destOrd="0" presId="urn:microsoft.com/office/officeart/2008/layout/LinedList"/>
    <dgm:cxn modelId="{B66DAD9E-5B12-461B-BA41-095E30A2BB5E}" type="presParOf" srcId="{7F8292D3-EB5D-4860-BC52-6E5A790EF06C}" destId="{54751008-526C-41F8-8625-35AA1A134E50}" srcOrd="0" destOrd="0" presId="urn:microsoft.com/office/officeart/2008/layout/LinedList"/>
    <dgm:cxn modelId="{E9B00567-688D-46A7-8D8E-D67911F79264}" type="presParOf" srcId="{7F8292D3-EB5D-4860-BC52-6E5A790EF06C}" destId="{AA1C8275-1032-4DEF-93FD-383B9E3B2020}" srcOrd="1" destOrd="0" presId="urn:microsoft.com/office/officeart/2008/layout/LinedList"/>
    <dgm:cxn modelId="{6D2E6AAA-6783-4489-8BDC-F2D89E63C633}" type="presParOf" srcId="{AA1C8275-1032-4DEF-93FD-383B9E3B2020}" destId="{B717C0FF-9C1E-4D49-9808-44D3D160547C}" srcOrd="0" destOrd="0" presId="urn:microsoft.com/office/officeart/2008/layout/LinedList"/>
    <dgm:cxn modelId="{415FB307-726C-4D76-A101-C58B47D36A1E}" type="presParOf" srcId="{AA1C8275-1032-4DEF-93FD-383B9E3B2020}" destId="{8CDA4082-2D45-4E2F-B32A-046BF9E13A5D}" srcOrd="1" destOrd="0" presId="urn:microsoft.com/office/officeart/2008/layout/LinedList"/>
    <dgm:cxn modelId="{90D9627A-A34A-4639-8568-8B08CDBEDCD8}" type="presParOf" srcId="{8CDA4082-2D45-4E2F-B32A-046BF9E13A5D}" destId="{6D11A5CD-5C15-49C8-B7EA-BA6D1E3473E5}" srcOrd="0" destOrd="0" presId="urn:microsoft.com/office/officeart/2008/layout/LinedList"/>
    <dgm:cxn modelId="{B8CE4005-ED01-4AEC-B5E6-3C49CE6ED48A}" type="presParOf" srcId="{8CDA4082-2D45-4E2F-B32A-046BF9E13A5D}" destId="{8E3B3315-DA56-45C2-A0AE-E9F9D0731DF6}" srcOrd="1" destOrd="0" presId="urn:microsoft.com/office/officeart/2008/layout/LinedList"/>
    <dgm:cxn modelId="{9AA9D41A-AB02-4A1F-B1A9-DA27075EEBA0}" type="presParOf" srcId="{8CDA4082-2D45-4E2F-B32A-046BF9E13A5D}" destId="{0243D3F6-B6E2-434D-A6AE-A8F126C61D09}" srcOrd="2" destOrd="0" presId="urn:microsoft.com/office/officeart/2008/layout/LinedList"/>
    <dgm:cxn modelId="{5BEF9C7F-F186-46C3-B83B-FA301867AF6D}" type="presParOf" srcId="{AA1C8275-1032-4DEF-93FD-383B9E3B2020}" destId="{E98B70BE-8C4D-4811-A0E5-C8BB7A68A14C}" srcOrd="2" destOrd="0" presId="urn:microsoft.com/office/officeart/2008/layout/LinedList"/>
    <dgm:cxn modelId="{5C407899-E5A9-4FFA-86AD-E5E53DE2FCEB}" type="presParOf" srcId="{AA1C8275-1032-4DEF-93FD-383B9E3B2020}" destId="{9723E8CC-785E-4D8E-BED8-7E7CA8654527}" srcOrd="3" destOrd="0" presId="urn:microsoft.com/office/officeart/2008/layout/LinedList"/>
    <dgm:cxn modelId="{A1336D94-7329-48E9-9FAE-78B271A39A36}" type="presParOf" srcId="{AA1C8275-1032-4DEF-93FD-383B9E3B2020}" destId="{F5A134EF-6BB4-4718-84C3-885E01396740}" srcOrd="4" destOrd="0" presId="urn:microsoft.com/office/officeart/2008/layout/LinedList"/>
    <dgm:cxn modelId="{32C210C8-2993-4933-99C7-9719ADC2A6EF}" type="presParOf" srcId="{F5A134EF-6BB4-4718-84C3-885E01396740}" destId="{593A4A1D-82A1-4D64-AD11-F0CD74D68BB0}" srcOrd="0" destOrd="0" presId="urn:microsoft.com/office/officeart/2008/layout/LinedList"/>
    <dgm:cxn modelId="{B9B6A7A1-D2D5-4AE7-939E-6EE4CF6D7AD3}" type="presParOf" srcId="{F5A134EF-6BB4-4718-84C3-885E01396740}" destId="{61450A0F-1E20-4C91-8B68-F1C51072684B}" srcOrd="1" destOrd="0" presId="urn:microsoft.com/office/officeart/2008/layout/LinedList"/>
    <dgm:cxn modelId="{104B2D27-A8FF-4F4A-9CF4-7A4A3CE18BA5}" type="presParOf" srcId="{F5A134EF-6BB4-4718-84C3-885E01396740}" destId="{3E963E5D-0C9B-4BF1-AF38-22AD710E76AE}" srcOrd="2" destOrd="0" presId="urn:microsoft.com/office/officeart/2008/layout/LinedList"/>
    <dgm:cxn modelId="{35E9F8E4-CD06-47A4-B14B-00BBF366DF51}" type="presParOf" srcId="{AA1C8275-1032-4DEF-93FD-383B9E3B2020}" destId="{F91CF9BF-DFD3-40DB-8421-D0A578F8C8EF}" srcOrd="5" destOrd="0" presId="urn:microsoft.com/office/officeart/2008/layout/LinedList"/>
    <dgm:cxn modelId="{425A560F-A154-4F34-A84E-987F4DEDF3D4}" type="presParOf" srcId="{AA1C8275-1032-4DEF-93FD-383B9E3B2020}" destId="{B465D1B2-C091-490D-933F-A8C3A4662088}" srcOrd="6" destOrd="0" presId="urn:microsoft.com/office/officeart/2008/layout/LinedList"/>
    <dgm:cxn modelId="{2ABC1248-0D2E-47FC-AB1E-353837107A6C}" type="presParOf" srcId="{AA1C8275-1032-4DEF-93FD-383B9E3B2020}" destId="{DCF2E766-6F27-45F6-B515-03349CB818F7}" srcOrd="7" destOrd="0" presId="urn:microsoft.com/office/officeart/2008/layout/LinedList"/>
    <dgm:cxn modelId="{B64DE6BC-48AC-4485-B242-F4AEFDF75E6D}" type="presParOf" srcId="{DCF2E766-6F27-45F6-B515-03349CB818F7}" destId="{CCD1E651-B685-4315-A41B-E4F7824C401D}" srcOrd="0" destOrd="0" presId="urn:microsoft.com/office/officeart/2008/layout/LinedList"/>
    <dgm:cxn modelId="{E555CCCB-344D-46E3-BF5E-D5A35C34252B}" type="presParOf" srcId="{DCF2E766-6F27-45F6-B515-03349CB818F7}" destId="{E963E0AF-731C-444C-8ED7-C84105E39FA8}" srcOrd="1" destOrd="0" presId="urn:microsoft.com/office/officeart/2008/layout/LinedList"/>
    <dgm:cxn modelId="{8271CFA3-10D9-4EFB-9AA4-C9AF3506AB3C}" type="presParOf" srcId="{DCF2E766-6F27-45F6-B515-03349CB818F7}" destId="{1689980A-432D-46D5-B01E-EB41ECB45525}" srcOrd="2" destOrd="0" presId="urn:microsoft.com/office/officeart/2008/layout/LinedList"/>
    <dgm:cxn modelId="{DEEA0E45-5379-4C5B-BFDA-ACF4147E4483}" type="presParOf" srcId="{AA1C8275-1032-4DEF-93FD-383B9E3B2020}" destId="{FD025E68-666B-4C3A-AC0B-E69E4FC00475}" srcOrd="8" destOrd="0" presId="urn:microsoft.com/office/officeart/2008/layout/LinedList"/>
    <dgm:cxn modelId="{69FE8501-0387-43FF-BEA0-DEE8B63011A4}" type="presParOf" srcId="{AA1C8275-1032-4DEF-93FD-383B9E3B2020}" destId="{6E79F04C-B7CD-4B20-9B74-9C2501AEA4DA}" srcOrd="9" destOrd="0" presId="urn:microsoft.com/office/officeart/2008/layout/LinedList"/>
    <dgm:cxn modelId="{C4B1C3FF-0C00-4514-B513-B7C5F3C60908}" type="presParOf" srcId="{AA1C8275-1032-4DEF-93FD-383B9E3B2020}" destId="{8B5842E0-F537-428F-A923-64A90A1CC8DB}" srcOrd="10" destOrd="0" presId="urn:microsoft.com/office/officeart/2008/layout/LinedList"/>
    <dgm:cxn modelId="{D9AEAFF2-F1DF-4188-8A81-10880F37E930}" type="presParOf" srcId="{8B5842E0-F537-428F-A923-64A90A1CC8DB}" destId="{E2BCD121-DDCA-4425-9858-964C6826CA9E}" srcOrd="0" destOrd="0" presId="urn:microsoft.com/office/officeart/2008/layout/LinedList"/>
    <dgm:cxn modelId="{A91DE76D-B227-49BC-89D3-6022291262B2}" type="presParOf" srcId="{8B5842E0-F537-428F-A923-64A90A1CC8DB}" destId="{78E6DFC8-D36E-4081-AA96-5FE701A63C8F}" srcOrd="1" destOrd="0" presId="urn:microsoft.com/office/officeart/2008/layout/LinedList"/>
    <dgm:cxn modelId="{580421DD-D893-4E76-9D27-9594FBF79DBA}" type="presParOf" srcId="{8B5842E0-F537-428F-A923-64A90A1CC8DB}" destId="{6C13CDA2-C3BE-46D9-A86C-79D660920A44}" srcOrd="2" destOrd="0" presId="urn:microsoft.com/office/officeart/2008/layout/LinedList"/>
    <dgm:cxn modelId="{DA6A62BF-E8CD-470F-B11A-B96861894A0D}" type="presParOf" srcId="{AA1C8275-1032-4DEF-93FD-383B9E3B2020}" destId="{B2D0A2A3-011D-4670-AD13-61DEB90B92D9}" srcOrd="11" destOrd="0" presId="urn:microsoft.com/office/officeart/2008/layout/LinedList"/>
    <dgm:cxn modelId="{5B945640-B71C-4644-A5B3-7912320F98F8}" type="presParOf" srcId="{AA1C8275-1032-4DEF-93FD-383B9E3B2020}" destId="{B2213BE8-A0CB-4A08-90A6-C17DEA598C31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D3A4723-8C99-4FC1-8ECF-2532E8E339C9}">
      <dgm:prSet phldrT="[Текст]"/>
      <dgm:spPr/>
      <dgm:t>
        <a:bodyPr/>
        <a:lstStyle/>
        <a:p>
          <a:pPr algn="just"/>
          <a:r>
            <a:rPr lang="kk-KZ"/>
            <a:t>Сатып алу сомасын бөлшектеу. </a:t>
          </a:r>
        </a:p>
      </dgm:t>
    </dgm:pt>
    <dgm:pt modelId="{1EE6CDB9-0994-4023-910E-2A6CC120318A}" type="parTrans" cxnId="{6CB3A531-4C04-40B5-9A0F-0B97BD76435A}">
      <dgm:prSet/>
      <dgm:spPr/>
      <dgm:t>
        <a:bodyPr/>
        <a:lstStyle/>
        <a:p>
          <a:endParaRPr lang="ru-RU"/>
        </a:p>
      </dgm:t>
    </dgm:pt>
    <dgm:pt modelId="{BCF185FA-EB53-4304-9319-4730314A1317}" type="sibTrans" cxnId="{6CB3A531-4C04-40B5-9A0F-0B97BD76435A}">
      <dgm:prSet/>
      <dgm:spPr/>
      <dgm:t>
        <a:bodyPr/>
        <a:lstStyle/>
        <a:p>
          <a:endParaRPr lang="ru-RU"/>
        </a:p>
      </dgm:t>
    </dgm:pt>
    <dgm:pt modelId="{173D7DEA-4D41-4884-9365-FAEE453A553B}">
      <dgm:prSet phldrT="[Текст]"/>
      <dgm:spPr/>
      <dgm:t>
        <a:bodyPr/>
        <a:lstStyle/>
        <a:p>
          <a:r>
            <a:rPr lang="kk-KZ" b="1"/>
            <a:t>Бір ірі сатып алудың орнына сатып алу жоспарына </a:t>
          </a:r>
          <a:r>
            <a:rPr lang="kk-KZ" b="1" i="0"/>
            <a:t>ТЖҚ-ның неғұрлым ұсақ әрі жиі сатып алуларын енгізу</a:t>
          </a:r>
          <a:endParaRPr lang="ru-RU" b="1" dirty="0"/>
        </a:p>
      </dgm:t>
    </dgm:pt>
    <dgm:pt modelId="{8AF6D6FE-0705-49AA-9B22-216FF3A08650}" type="parTrans" cxnId="{44B7D36D-760C-4513-8860-9FD72ED8BADE}">
      <dgm:prSet/>
      <dgm:spPr/>
      <dgm:t>
        <a:bodyPr/>
        <a:lstStyle/>
        <a:p>
          <a:endParaRPr lang="ru-RU"/>
        </a:p>
      </dgm:t>
    </dgm:pt>
    <dgm:pt modelId="{A2B2AF76-48DD-45D5-9634-3CF74B3D55C2}" type="sibTrans" cxnId="{44B7D36D-760C-4513-8860-9FD72ED8BADE}">
      <dgm:prSet/>
      <dgm:spPr/>
      <dgm:t>
        <a:bodyPr/>
        <a:lstStyle/>
        <a:p>
          <a:endParaRPr lang="ru-RU"/>
        </a:p>
      </dgm:t>
    </dgm:pt>
    <dgm:pt modelId="{8F752F1B-54A5-4BB6-BCD2-1E8E30340DB5}">
      <dgm:prSet phldrT="[Текст]"/>
      <dgm:spPr/>
      <dgm:t>
        <a:bodyPr/>
        <a:lstStyle/>
        <a:p>
          <a:pPr algn="just"/>
          <a:r>
            <a:rPr lang="kk-KZ"/>
            <a:t>Сатып алу шартының талаптарын заңсыз өзгерту</a:t>
          </a:r>
        </a:p>
      </dgm:t>
    </dgm:pt>
    <dgm:pt modelId="{C8D9F63B-2757-4C74-8364-68399F851BEE}" type="parTrans" cxnId="{D3C8747C-4B01-47D9-9BE2-A6F59EA22222}">
      <dgm:prSet/>
      <dgm:spPr/>
      <dgm:t>
        <a:bodyPr/>
        <a:lstStyle/>
        <a:p>
          <a:endParaRPr lang="ru-RU"/>
        </a:p>
      </dgm:t>
    </dgm:pt>
    <dgm:pt modelId="{12F1547E-FFE4-43D7-AFAA-A7646907B0E0}" type="sibTrans" cxnId="{D3C8747C-4B01-47D9-9BE2-A6F59EA22222}">
      <dgm:prSet/>
      <dgm:spPr/>
      <dgm:t>
        <a:bodyPr/>
        <a:lstStyle/>
        <a:p>
          <a:endParaRPr lang="ru-RU"/>
        </a:p>
      </dgm:t>
    </dgm:pt>
    <dgm:pt modelId="{C5F01367-2DB6-41B1-959C-B08307BBCAF5}">
      <dgm:prSet phldrT="[Текст]"/>
      <dgm:spPr/>
      <dgm:t>
        <a:bodyPr/>
        <a:lstStyle/>
        <a:p>
          <a:r>
            <a:rPr lang="kk-KZ" b="1"/>
            <a:t>Талаптарды «жеңілдету» жағына өзгертетін қосымша келісімдер жасасу </a:t>
          </a:r>
          <a:endParaRPr lang="ru-RU" dirty="0"/>
        </a:p>
      </dgm:t>
    </dgm:pt>
    <dgm:pt modelId="{8BAF4F3B-58EF-4CB1-B65E-A022AFD01DFE}" type="parTrans" cxnId="{6BD2270E-41A8-424F-BFE8-A7950E8A8836}">
      <dgm:prSet/>
      <dgm:spPr/>
      <dgm:t>
        <a:bodyPr/>
        <a:lstStyle/>
        <a:p>
          <a:endParaRPr lang="ru-RU"/>
        </a:p>
      </dgm:t>
    </dgm:pt>
    <dgm:pt modelId="{1C9E3C23-A3B0-4B0A-AB58-4862EBE9B99D}" type="sibTrans" cxnId="{6BD2270E-41A8-424F-BFE8-A7950E8A8836}">
      <dgm:prSet/>
      <dgm:spPr/>
      <dgm:t>
        <a:bodyPr/>
        <a:lstStyle/>
        <a:p>
          <a:endParaRPr lang="ru-RU"/>
        </a:p>
      </dgm:t>
    </dgm:pt>
    <dgm:pt modelId="{DE63D1EA-B512-4FD6-A76A-CFAF1587B372}">
      <dgm:prSet phldrT="[Текст]"/>
      <dgm:spPr/>
      <dgm:t>
        <a:bodyPr/>
        <a:lstStyle/>
        <a:p>
          <a:pPr algn="just"/>
          <a:r>
            <a:rPr lang="kk-KZ"/>
            <a:t>Техникалық және шарт талаптарына сай емес ТЖҚ-ны қабылдау және төлеу.</a:t>
          </a:r>
        </a:p>
      </dgm:t>
    </dgm:pt>
    <dgm:pt modelId="{2D84C084-C42A-43B2-8FB1-927355760D9B}" type="parTrans" cxnId="{17CE87FE-6C2D-4278-9A81-0E5DCE6476E2}">
      <dgm:prSet/>
      <dgm:spPr/>
      <dgm:t>
        <a:bodyPr/>
        <a:lstStyle/>
        <a:p>
          <a:endParaRPr lang="ru-RU"/>
        </a:p>
      </dgm:t>
    </dgm:pt>
    <dgm:pt modelId="{62186663-22DD-4524-B717-08EDAAB3B34C}" type="sibTrans" cxnId="{17CE87FE-6C2D-4278-9A81-0E5DCE6476E2}">
      <dgm:prSet/>
      <dgm:spPr/>
      <dgm:t>
        <a:bodyPr/>
        <a:lstStyle/>
        <a:p>
          <a:endParaRPr lang="ru-RU"/>
        </a:p>
      </dgm:t>
    </dgm:pt>
    <dgm:pt modelId="{281B5E44-C3B5-4690-B279-6CB27F1BE639}">
      <dgm:prSet phldrT="[Текст]"/>
      <dgm:spPr/>
      <dgm:t>
        <a:bodyPr/>
        <a:lstStyle/>
        <a:p>
          <a:r>
            <a:rPr lang="kk-KZ" b="1"/>
            <a:t>ТЖҚ-ны қабылдауға қатысатын компания қызметкерлерінен шағымдардың түсуі</a:t>
          </a:r>
        </a:p>
      </dgm:t>
    </dgm:pt>
    <dgm:pt modelId="{E300380D-B573-4406-879E-BD110CEECE29}" type="parTrans" cxnId="{ED3C410F-CA3C-4D3D-9EAB-8F19548D28A0}">
      <dgm:prSet/>
      <dgm:spPr/>
      <dgm:t>
        <a:bodyPr/>
        <a:lstStyle/>
        <a:p>
          <a:endParaRPr lang="ru-RU"/>
        </a:p>
      </dgm:t>
    </dgm:pt>
    <dgm:pt modelId="{C96E0AD7-2397-4076-BBE0-64E6EB390BD0}" type="sibTrans" cxnId="{ED3C410F-CA3C-4D3D-9EAB-8F19548D28A0}">
      <dgm:prSet/>
      <dgm:spPr/>
      <dgm:t>
        <a:bodyPr/>
        <a:lstStyle/>
        <a:p>
          <a:endParaRPr lang="ru-RU"/>
        </a:p>
      </dgm:t>
    </dgm:pt>
    <dgm:pt modelId="{91CF608C-2479-4B11-B448-19E5ADEAD235}">
      <dgm:prSet phldrT="[Текст]"/>
      <dgm:spPr/>
      <dgm:t>
        <a:bodyPr/>
        <a:lstStyle/>
        <a:p>
          <a:r>
            <a:rPr lang="kk-KZ" b="1"/>
            <a:t>Жабдықтың жиі бұзылуы (қабылдау кезінде талаптарға сәйкес келмейтін қосалқы бөлшектер)</a:t>
          </a:r>
        </a:p>
      </dgm:t>
    </dgm:pt>
    <dgm:pt modelId="{2828A62F-DDAF-4D13-B5A1-1728D84212FB}" type="parTrans" cxnId="{542FCC24-2621-4EEF-B7DF-0A30FA9FBBE3}">
      <dgm:prSet/>
      <dgm:spPr/>
      <dgm:t>
        <a:bodyPr/>
        <a:lstStyle/>
        <a:p>
          <a:endParaRPr lang="ru-RU"/>
        </a:p>
      </dgm:t>
    </dgm:pt>
    <dgm:pt modelId="{50FC4BBC-F3BB-4D7D-B3D5-C28FFEC6FD5E}" type="sibTrans" cxnId="{542FCC24-2621-4EEF-B7DF-0A30FA9FBBE3}">
      <dgm:prSet/>
      <dgm:spPr/>
      <dgm:t>
        <a:bodyPr/>
        <a:lstStyle/>
        <a:p>
          <a:endParaRPr lang="ru-RU"/>
        </a:p>
      </dgm:t>
    </dgm:pt>
    <dgm:pt modelId="{AE2343A6-D657-453E-A153-623F5A683432}">
      <dgm:prSet phldrT="[Текст]"/>
      <dgm:spPr/>
      <dgm:t>
        <a:bodyPr/>
        <a:lstStyle/>
        <a:p>
          <a:r>
            <a:rPr lang="kk-KZ" b="1"/>
            <a:t>Өткен кезеңмен салыстырғанда </a:t>
          </a:r>
          <a:r>
            <a:rPr lang="kk-KZ" b="1" i="0"/>
            <a:t>құжат айналымының ұлғаюы</a:t>
          </a:r>
          <a:r>
            <a:rPr lang="kk-KZ" b="1"/>
            <a:t>  </a:t>
          </a:r>
          <a:endParaRPr lang="ru-RU" dirty="0"/>
        </a:p>
      </dgm:t>
    </dgm:pt>
    <dgm:pt modelId="{D406A968-62D1-407C-A424-5F181B897DE8}" type="parTrans" cxnId="{45EB4EF3-81B0-48C3-85DB-3AC031D9604C}">
      <dgm:prSet/>
      <dgm:spPr/>
      <dgm:t>
        <a:bodyPr/>
        <a:lstStyle/>
        <a:p>
          <a:endParaRPr lang="ru-RU"/>
        </a:p>
      </dgm:t>
    </dgm:pt>
    <dgm:pt modelId="{864D762E-439B-4D85-A5AF-4224262919FB}" type="sibTrans" cxnId="{45EB4EF3-81B0-48C3-85DB-3AC031D9604C}">
      <dgm:prSet/>
      <dgm:spPr/>
      <dgm:t>
        <a:bodyPr/>
        <a:lstStyle/>
        <a:p>
          <a:endParaRPr lang="ru-RU"/>
        </a:p>
      </dgm:t>
    </dgm:pt>
    <dgm:pt modelId="{DA8BC234-85AD-4D71-B0D7-4E6CD2B66965}">
      <dgm:prSet phldrT="[Текст]"/>
      <dgm:spPr/>
      <dgm:t>
        <a:bodyPr/>
        <a:lstStyle/>
        <a:p>
          <a:r>
            <a:rPr lang="kk-KZ" b="1"/>
            <a:t>Өткен кезеңмен салыстырғанда бәсекелі ортада жүзеге асырылған сатып алулар санының азаюы </a:t>
          </a:r>
          <a:endParaRPr lang="ru-RU" dirty="0"/>
        </a:p>
      </dgm:t>
    </dgm:pt>
    <dgm:pt modelId="{AD5BE521-EA3C-4FB6-B9BF-A5691EB5A1A4}" type="parTrans" cxnId="{6263FE21-6D7C-4F39-95EE-2C340D800793}">
      <dgm:prSet/>
      <dgm:spPr/>
      <dgm:t>
        <a:bodyPr/>
        <a:lstStyle/>
        <a:p>
          <a:endParaRPr lang="ru-RU"/>
        </a:p>
      </dgm:t>
    </dgm:pt>
    <dgm:pt modelId="{FE2E5424-F33C-4654-BED3-81CE72485610}" type="sibTrans" cxnId="{6263FE21-6D7C-4F39-95EE-2C340D800793}">
      <dgm:prSet/>
      <dgm:spPr/>
      <dgm:t>
        <a:bodyPr/>
        <a:lstStyle/>
        <a:p>
          <a:endParaRPr lang="ru-RU"/>
        </a:p>
      </dgm:t>
    </dgm:pt>
    <dgm:pt modelId="{7A6FA02D-1AFD-4255-88FD-36B34B0CB9AC}">
      <dgm:prSet phldrT="[Текст]"/>
      <dgm:spPr/>
      <dgm:t>
        <a:bodyPr/>
        <a:lstStyle/>
        <a:p>
          <a:r>
            <a:rPr lang="kk-KZ" b="1" i="0"/>
            <a:t>Өткен кезеңмен салыстырғанда ТЖҚ өнім берушілері санының ұлғаюы  </a:t>
          </a:r>
          <a:endParaRPr lang="ru-RU" b="1" i="0" dirty="0"/>
        </a:p>
      </dgm:t>
    </dgm:pt>
    <dgm:pt modelId="{8116C001-0E46-44CE-A129-CA97FE1E2ED8}" type="parTrans" cxnId="{477E2EC5-F6EE-4216-923E-763DDA0DA424}">
      <dgm:prSet/>
      <dgm:spPr/>
      <dgm:t>
        <a:bodyPr/>
        <a:lstStyle/>
        <a:p>
          <a:endParaRPr lang="ru-RU"/>
        </a:p>
      </dgm:t>
    </dgm:pt>
    <dgm:pt modelId="{97ED8F21-F004-4779-8D27-F179FE2E5BB8}" type="sibTrans" cxnId="{477E2EC5-F6EE-4216-923E-763DDA0DA424}">
      <dgm:prSet/>
      <dgm:spPr/>
      <dgm:t>
        <a:bodyPr/>
        <a:lstStyle/>
        <a:p>
          <a:endParaRPr lang="ru-RU"/>
        </a:p>
      </dgm:t>
    </dgm:pt>
    <dgm:pt modelId="{EE0FAD6A-EB8F-4768-BC56-B398529DB393}">
      <dgm:prSet phldrT="[Текст]"/>
      <dgm:spPr/>
      <dgm:t>
        <a:bodyPr/>
        <a:lstStyle/>
        <a:p>
          <a:r>
            <a:rPr lang="kk-KZ" b="1"/>
            <a:t>Тәртіпте регламенттелмеген және үлкен аванстарды белгілеу</a:t>
          </a:r>
        </a:p>
      </dgm:t>
    </dgm:pt>
    <dgm:pt modelId="{2AC46FCF-2A81-465A-A734-D09FE6D90342}" type="parTrans" cxnId="{8C4EFB0B-928D-4303-AD87-F29D81C0C803}">
      <dgm:prSet/>
      <dgm:spPr/>
      <dgm:t>
        <a:bodyPr/>
        <a:lstStyle/>
        <a:p>
          <a:endParaRPr lang="ru-RU"/>
        </a:p>
      </dgm:t>
    </dgm:pt>
    <dgm:pt modelId="{979953BE-FF7D-4E23-9940-E0B6FFF39B3C}" type="sibTrans" cxnId="{8C4EFB0B-928D-4303-AD87-F29D81C0C803}">
      <dgm:prSet/>
      <dgm:spPr/>
      <dgm:t>
        <a:bodyPr/>
        <a:lstStyle/>
        <a:p>
          <a:endParaRPr lang="ru-RU"/>
        </a:p>
      </dgm:t>
    </dgm:pt>
    <dgm:pt modelId="{7FE0E4C8-CA55-4278-9253-76411D40FE9C}">
      <dgm:prSet phldrT="[Текст]"/>
      <dgm:spPr/>
      <dgm:t>
        <a:bodyPr/>
        <a:lstStyle/>
        <a:p>
          <a:r>
            <a:rPr lang="kk-KZ" b="1"/>
            <a:t>Шарттың мерзімдерін ұзарту немесе құнын шекті шамаларға дейін ұлғайту</a:t>
          </a:r>
          <a:endParaRPr lang="ru-RU" dirty="0"/>
        </a:p>
      </dgm:t>
    </dgm:pt>
    <dgm:pt modelId="{AB932516-CB2E-4BB7-8F6B-207ED51FE7F9}" type="parTrans" cxnId="{9B98F096-F4AC-41A1-BC31-75215A7B7B65}">
      <dgm:prSet/>
      <dgm:spPr/>
      <dgm:t>
        <a:bodyPr/>
        <a:lstStyle/>
        <a:p>
          <a:endParaRPr lang="ru-RU"/>
        </a:p>
      </dgm:t>
    </dgm:pt>
    <dgm:pt modelId="{98C2FB79-E8CC-4BBC-8690-92AC33B40038}" type="sibTrans" cxnId="{9B98F096-F4AC-41A1-BC31-75215A7B7B65}">
      <dgm:prSet/>
      <dgm:spPr/>
      <dgm:t>
        <a:bodyPr/>
        <a:lstStyle/>
        <a:p>
          <a:endParaRPr lang="ru-RU"/>
        </a:p>
      </dgm:t>
    </dgm:pt>
    <dgm:pt modelId="{C75430A1-1C9B-4557-8A95-10B7E6F0F1B4}">
      <dgm:prSet phldrT="[Текст]"/>
      <dgm:spPr/>
      <dgm:t>
        <a:bodyPr/>
        <a:lstStyle/>
        <a:p>
          <a:r>
            <a:rPr lang="kk-KZ" b="1"/>
            <a:t>ТЖҚ өнім берушілерін қосымша тарту қажеттілігі</a:t>
          </a:r>
        </a:p>
      </dgm:t>
    </dgm:pt>
    <dgm:pt modelId="{3B5D80CC-D8AC-40A9-8559-3724CC541FE7}" type="parTrans" cxnId="{A4AAD898-0A27-4712-B4BF-03B8CD225BCC}">
      <dgm:prSet/>
      <dgm:spPr/>
      <dgm:t>
        <a:bodyPr/>
        <a:lstStyle/>
        <a:p>
          <a:endParaRPr lang="ru-RU"/>
        </a:p>
      </dgm:t>
    </dgm:pt>
    <dgm:pt modelId="{BC1B8423-7367-46E0-BEFE-C9AB1EB40923}" type="sibTrans" cxnId="{A4AAD898-0A27-4712-B4BF-03B8CD225BCC}">
      <dgm:prSet/>
      <dgm:spPr/>
      <dgm:t>
        <a:bodyPr/>
        <a:lstStyle/>
        <a:p>
          <a:endParaRPr lang="ru-RU"/>
        </a:p>
      </dgm:t>
    </dgm:pt>
    <dgm:pt modelId="{AA911F08-C4F4-4A12-BBC7-A45BBEFFD520}">
      <dgm:prSet phldrT="[Текст]"/>
      <dgm:spPr/>
      <dgm:t>
        <a:bodyPr/>
        <a:lstStyle/>
        <a:p>
          <a:r>
            <a:rPr lang="kk-KZ"/>
            <a:t>Жалған (іс жүзінде жоқ) ТЖҚ-ны қабылдау. </a:t>
          </a:r>
          <a:endParaRPr lang="ru-RU" b="1" dirty="0"/>
        </a:p>
      </dgm:t>
    </dgm:pt>
    <dgm:pt modelId="{E2D18D88-86B7-4FCE-8AE7-0D6F6CE9F9AE}" type="parTrans" cxnId="{AF42CD43-6016-4D5B-88B0-C176DF49F8B2}">
      <dgm:prSet/>
      <dgm:spPr/>
      <dgm:t>
        <a:bodyPr/>
        <a:lstStyle/>
        <a:p>
          <a:endParaRPr lang="ru-RU"/>
        </a:p>
      </dgm:t>
    </dgm:pt>
    <dgm:pt modelId="{2D2BBE67-9A39-4832-9091-BC6AD9B99060}" type="sibTrans" cxnId="{AF42CD43-6016-4D5B-88B0-C176DF49F8B2}">
      <dgm:prSet/>
      <dgm:spPr/>
      <dgm:t>
        <a:bodyPr/>
        <a:lstStyle/>
        <a:p>
          <a:endParaRPr lang="ru-RU"/>
        </a:p>
      </dgm:t>
    </dgm:pt>
    <dgm:pt modelId="{6E4C5187-D09C-4B9E-8BB9-8B2D9A227F6A}">
      <dgm:prSet phldrT="[Текст]"/>
      <dgm:spPr/>
      <dgm:t>
        <a:bodyPr/>
        <a:lstStyle/>
        <a:p>
          <a:r>
            <a:rPr lang="kk-KZ" b="1"/>
            <a:t>ТЖҚ сатып алуда негіздемелердің болмауы</a:t>
          </a:r>
        </a:p>
      </dgm:t>
    </dgm:pt>
    <dgm:pt modelId="{03F9C39F-263D-4890-99A1-1DFE33BFF85C}" type="parTrans" cxnId="{BD89D5AB-D696-464C-B60C-DE528A3D0807}">
      <dgm:prSet/>
      <dgm:spPr/>
      <dgm:t>
        <a:bodyPr/>
        <a:lstStyle/>
        <a:p>
          <a:endParaRPr lang="ru-RU"/>
        </a:p>
      </dgm:t>
    </dgm:pt>
    <dgm:pt modelId="{96DEFF8B-0737-47D5-9227-EAE8DF92E687}" type="sibTrans" cxnId="{BD89D5AB-D696-464C-B60C-DE528A3D0807}">
      <dgm:prSet/>
      <dgm:spPr/>
      <dgm:t>
        <a:bodyPr/>
        <a:lstStyle/>
        <a:p>
          <a:endParaRPr lang="ru-RU"/>
        </a:p>
      </dgm:t>
    </dgm:pt>
    <dgm:pt modelId="{B826B35D-4134-4A9D-B700-65F6BB5F3C0D}">
      <dgm:prSet phldrT="[Текст]"/>
      <dgm:spPr/>
      <dgm:t>
        <a:bodyPr/>
        <a:lstStyle/>
        <a:p>
          <a:r>
            <a:rPr lang="kk-KZ" b="1" i="0"/>
            <a:t>Қызметкерлердің қажетті құралдармен (ЖҚҚ, арнайы киім) қамтамасыз етілмегені туралы шағымдары, өтініштері</a:t>
          </a:r>
          <a:endParaRPr lang="ru-RU" b="1" i="0" dirty="0"/>
        </a:p>
      </dgm:t>
    </dgm:pt>
    <dgm:pt modelId="{DF475494-58BA-4634-8928-6B383059F8FA}" type="parTrans" cxnId="{A1F219AC-2EA3-4C1D-B3A7-B45916E6CBA1}">
      <dgm:prSet/>
      <dgm:spPr/>
      <dgm:t>
        <a:bodyPr/>
        <a:lstStyle/>
        <a:p>
          <a:endParaRPr lang="ru-RU"/>
        </a:p>
      </dgm:t>
    </dgm:pt>
    <dgm:pt modelId="{FE0F57AC-C248-4D34-B943-CE9F04676EC8}" type="sibTrans" cxnId="{A1F219AC-2EA3-4C1D-B3A7-B45916E6CBA1}">
      <dgm:prSet/>
      <dgm:spPr/>
      <dgm:t>
        <a:bodyPr/>
        <a:lstStyle/>
        <a:p>
          <a:endParaRPr lang="ru-RU"/>
        </a:p>
      </dgm:t>
    </dgm:pt>
    <dgm:pt modelId="{00042163-9E57-45D6-8F1A-FE62D444B4FA}">
      <dgm:prSet phldrT="[Текст]"/>
      <dgm:spPr/>
      <dgm:t>
        <a:bodyPr/>
        <a:lstStyle/>
        <a:p>
          <a:r>
            <a:rPr lang="kk-KZ" b="1"/>
            <a:t>Түгендеу жүргізу кезінде қоймаларда тауардың болмауы </a:t>
          </a:r>
          <a:endParaRPr lang="ru-RU" dirty="0"/>
        </a:p>
      </dgm:t>
    </dgm:pt>
    <dgm:pt modelId="{97B04AEC-B702-4956-81AA-57C6D438F95D}" type="parTrans" cxnId="{90FD6683-3715-44E1-89BA-5050B4970CC2}">
      <dgm:prSet/>
      <dgm:spPr/>
      <dgm:t>
        <a:bodyPr/>
        <a:lstStyle/>
        <a:p>
          <a:endParaRPr lang="ru-RU"/>
        </a:p>
      </dgm:t>
    </dgm:pt>
    <dgm:pt modelId="{0856A00B-4252-4C1A-9C18-8CABFEC458DD}" type="sibTrans" cxnId="{90FD6683-3715-44E1-89BA-5050B4970CC2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A545F7B3-263D-4712-A5CA-FFE05E6AF309}" type="pres">
      <dgm:prSet presAssocID="{4D3A4723-8C99-4FC1-8ECF-2532E8E339C9}" presName="thickLine" presStyleLbl="alignNode1" presStyleIdx="0" presStyleCnt="4"/>
      <dgm:spPr/>
    </dgm:pt>
    <dgm:pt modelId="{3EC277F4-12AF-4C41-A0D5-DE0FAC447CC3}" type="pres">
      <dgm:prSet presAssocID="{4D3A4723-8C99-4FC1-8ECF-2532E8E339C9}" presName="horz1" presStyleCnt="0"/>
      <dgm:spPr/>
    </dgm:pt>
    <dgm:pt modelId="{DC253587-0A32-44A9-A4A2-5273FB5C2851}" type="pres">
      <dgm:prSet presAssocID="{4D3A4723-8C99-4FC1-8ECF-2532E8E339C9}" presName="tx1" presStyleLbl="revTx" presStyleIdx="0" presStyleCnt="17"/>
      <dgm:spPr/>
    </dgm:pt>
    <dgm:pt modelId="{0421ADCD-A5CD-4A18-8744-4CDD9AF58039}" type="pres">
      <dgm:prSet presAssocID="{4D3A4723-8C99-4FC1-8ECF-2532E8E339C9}" presName="vert1" presStyleCnt="0"/>
      <dgm:spPr/>
    </dgm:pt>
    <dgm:pt modelId="{AA0A2640-06E0-4187-ACA0-22F50CE088C3}" type="pres">
      <dgm:prSet presAssocID="{173D7DEA-4D41-4884-9365-FAEE453A553B}" presName="vertSpace2a" presStyleCnt="0"/>
      <dgm:spPr/>
    </dgm:pt>
    <dgm:pt modelId="{742FD2C0-9DF7-45FD-8B1E-77214714F94A}" type="pres">
      <dgm:prSet presAssocID="{173D7DEA-4D41-4884-9365-FAEE453A553B}" presName="horz2" presStyleCnt="0"/>
      <dgm:spPr/>
    </dgm:pt>
    <dgm:pt modelId="{E0A6D098-7597-4EDC-B45E-43C253B16C5C}" type="pres">
      <dgm:prSet presAssocID="{173D7DEA-4D41-4884-9365-FAEE453A553B}" presName="horzSpace2" presStyleCnt="0"/>
      <dgm:spPr/>
    </dgm:pt>
    <dgm:pt modelId="{EF2C1A1C-4094-44A3-8EE9-27B639362703}" type="pres">
      <dgm:prSet presAssocID="{173D7DEA-4D41-4884-9365-FAEE453A553B}" presName="tx2" presStyleLbl="revTx" presStyleIdx="1" presStyleCnt="17"/>
      <dgm:spPr/>
    </dgm:pt>
    <dgm:pt modelId="{961A41BD-33D5-47EA-A68B-CFD35299ABE3}" type="pres">
      <dgm:prSet presAssocID="{173D7DEA-4D41-4884-9365-FAEE453A553B}" presName="vert2" presStyleCnt="0"/>
      <dgm:spPr/>
    </dgm:pt>
    <dgm:pt modelId="{0E920031-CAD9-43DF-99E0-600115214D3B}" type="pres">
      <dgm:prSet presAssocID="{173D7DEA-4D41-4884-9365-FAEE453A553B}" presName="thinLine2b" presStyleLbl="callout" presStyleIdx="0" presStyleCnt="13"/>
      <dgm:spPr/>
    </dgm:pt>
    <dgm:pt modelId="{76EB0978-01C3-4696-9075-0FD3906493EF}" type="pres">
      <dgm:prSet presAssocID="{173D7DEA-4D41-4884-9365-FAEE453A553B}" presName="vertSpace2b" presStyleCnt="0"/>
      <dgm:spPr/>
    </dgm:pt>
    <dgm:pt modelId="{EE007E15-19A9-410D-9497-D25017B4C946}" type="pres">
      <dgm:prSet presAssocID="{7A6FA02D-1AFD-4255-88FD-36B34B0CB9AC}" presName="horz2" presStyleCnt="0"/>
      <dgm:spPr/>
    </dgm:pt>
    <dgm:pt modelId="{EF979385-2CAF-4D67-94F6-88FE3E24E8B1}" type="pres">
      <dgm:prSet presAssocID="{7A6FA02D-1AFD-4255-88FD-36B34B0CB9AC}" presName="horzSpace2" presStyleCnt="0"/>
      <dgm:spPr/>
    </dgm:pt>
    <dgm:pt modelId="{FD32BE86-C79E-4BA6-A7FF-265518FBB009}" type="pres">
      <dgm:prSet presAssocID="{7A6FA02D-1AFD-4255-88FD-36B34B0CB9AC}" presName="tx2" presStyleLbl="revTx" presStyleIdx="2" presStyleCnt="17"/>
      <dgm:spPr/>
    </dgm:pt>
    <dgm:pt modelId="{1D36F5D6-A9B6-434F-B8C5-4A276651CFE7}" type="pres">
      <dgm:prSet presAssocID="{7A6FA02D-1AFD-4255-88FD-36B34B0CB9AC}" presName="vert2" presStyleCnt="0"/>
      <dgm:spPr/>
    </dgm:pt>
    <dgm:pt modelId="{280E4195-2A41-4067-BA6A-98AC67C6E151}" type="pres">
      <dgm:prSet presAssocID="{7A6FA02D-1AFD-4255-88FD-36B34B0CB9AC}" presName="thinLine2b" presStyleLbl="callout" presStyleIdx="1" presStyleCnt="13"/>
      <dgm:spPr/>
    </dgm:pt>
    <dgm:pt modelId="{669CA728-0DA9-4D20-A31C-58906E743401}" type="pres">
      <dgm:prSet presAssocID="{7A6FA02D-1AFD-4255-88FD-36B34B0CB9AC}" presName="vertSpace2b" presStyleCnt="0"/>
      <dgm:spPr/>
    </dgm:pt>
    <dgm:pt modelId="{CD020E72-6EF1-4C76-8F95-CAA4738CCEFF}" type="pres">
      <dgm:prSet presAssocID="{AE2343A6-D657-453E-A153-623F5A683432}" presName="horz2" presStyleCnt="0"/>
      <dgm:spPr/>
    </dgm:pt>
    <dgm:pt modelId="{9ACE4662-50C4-46B9-96CA-D5E886E295E3}" type="pres">
      <dgm:prSet presAssocID="{AE2343A6-D657-453E-A153-623F5A683432}" presName="horzSpace2" presStyleCnt="0"/>
      <dgm:spPr/>
    </dgm:pt>
    <dgm:pt modelId="{0C34646D-BE16-48D0-BE91-17C3E68DD46E}" type="pres">
      <dgm:prSet presAssocID="{AE2343A6-D657-453E-A153-623F5A683432}" presName="tx2" presStyleLbl="revTx" presStyleIdx="3" presStyleCnt="17"/>
      <dgm:spPr/>
    </dgm:pt>
    <dgm:pt modelId="{826B33D1-C208-45EF-AE8B-91BD96AD5EF7}" type="pres">
      <dgm:prSet presAssocID="{AE2343A6-D657-453E-A153-623F5A683432}" presName="vert2" presStyleCnt="0"/>
      <dgm:spPr/>
    </dgm:pt>
    <dgm:pt modelId="{E6DCA459-1475-43BC-9A30-F3C8C916A177}" type="pres">
      <dgm:prSet presAssocID="{AE2343A6-D657-453E-A153-623F5A683432}" presName="thinLine2b" presStyleLbl="callout" presStyleIdx="2" presStyleCnt="13"/>
      <dgm:spPr/>
    </dgm:pt>
    <dgm:pt modelId="{979916CB-A070-48F3-A91D-A3DAC369EE5E}" type="pres">
      <dgm:prSet presAssocID="{AE2343A6-D657-453E-A153-623F5A683432}" presName="vertSpace2b" presStyleCnt="0"/>
      <dgm:spPr/>
    </dgm:pt>
    <dgm:pt modelId="{5E4C6764-D4BE-4DAA-B99C-3BF1A51700AC}" type="pres">
      <dgm:prSet presAssocID="{DA8BC234-85AD-4D71-B0D7-4E6CD2B66965}" presName="horz2" presStyleCnt="0"/>
      <dgm:spPr/>
    </dgm:pt>
    <dgm:pt modelId="{E3BD3A27-FF6C-433A-B009-8AD42C4CBA20}" type="pres">
      <dgm:prSet presAssocID="{DA8BC234-85AD-4D71-B0D7-4E6CD2B66965}" presName="horzSpace2" presStyleCnt="0"/>
      <dgm:spPr/>
    </dgm:pt>
    <dgm:pt modelId="{946DB8A1-25E9-4BA3-A033-5D4C2A124D01}" type="pres">
      <dgm:prSet presAssocID="{DA8BC234-85AD-4D71-B0D7-4E6CD2B66965}" presName="tx2" presStyleLbl="revTx" presStyleIdx="4" presStyleCnt="17"/>
      <dgm:spPr/>
    </dgm:pt>
    <dgm:pt modelId="{3BA24832-F4B6-4D7E-9098-14398557C65B}" type="pres">
      <dgm:prSet presAssocID="{DA8BC234-85AD-4D71-B0D7-4E6CD2B66965}" presName="vert2" presStyleCnt="0"/>
      <dgm:spPr/>
    </dgm:pt>
    <dgm:pt modelId="{5D036AB7-5E8C-4C35-9E24-DEDDD913C030}" type="pres">
      <dgm:prSet presAssocID="{DA8BC234-85AD-4D71-B0D7-4E6CD2B66965}" presName="thinLine2b" presStyleLbl="callout" presStyleIdx="3" presStyleCnt="13"/>
      <dgm:spPr/>
    </dgm:pt>
    <dgm:pt modelId="{1CA4F0CF-0A33-4312-8862-2426B6F5E1F7}" type="pres">
      <dgm:prSet presAssocID="{DA8BC234-85AD-4D71-B0D7-4E6CD2B66965}" presName="vertSpace2b" presStyleCnt="0"/>
      <dgm:spPr/>
    </dgm:pt>
    <dgm:pt modelId="{A90CF1F5-E9A5-4CDA-928D-1EC30E5A684C}" type="pres">
      <dgm:prSet presAssocID="{8F752F1B-54A5-4BB6-BCD2-1E8E30340DB5}" presName="thickLine" presStyleLbl="alignNode1" presStyleIdx="1" presStyleCnt="4"/>
      <dgm:spPr/>
    </dgm:pt>
    <dgm:pt modelId="{0BAFC3F6-90E7-4EE8-AA25-AA8A569DC735}" type="pres">
      <dgm:prSet presAssocID="{8F752F1B-54A5-4BB6-BCD2-1E8E30340DB5}" presName="horz1" presStyleCnt="0"/>
      <dgm:spPr/>
    </dgm:pt>
    <dgm:pt modelId="{431EB3B5-6543-45B7-BC17-F1C6B4CDEFF7}" type="pres">
      <dgm:prSet presAssocID="{8F752F1B-54A5-4BB6-BCD2-1E8E30340DB5}" presName="tx1" presStyleLbl="revTx" presStyleIdx="5" presStyleCnt="17"/>
      <dgm:spPr/>
    </dgm:pt>
    <dgm:pt modelId="{C635D564-BAF9-43D2-B500-B32479930A1F}" type="pres">
      <dgm:prSet presAssocID="{8F752F1B-54A5-4BB6-BCD2-1E8E30340DB5}" presName="vert1" presStyleCnt="0"/>
      <dgm:spPr/>
    </dgm:pt>
    <dgm:pt modelId="{32AA6406-E900-445E-8CEE-AAE8EFA07D44}" type="pres">
      <dgm:prSet presAssocID="{C5F01367-2DB6-41B1-959C-B08307BBCAF5}" presName="vertSpace2a" presStyleCnt="0"/>
      <dgm:spPr/>
    </dgm:pt>
    <dgm:pt modelId="{DFB2B9D1-AB85-415D-B071-DCFA7CA3DCBC}" type="pres">
      <dgm:prSet presAssocID="{C5F01367-2DB6-41B1-959C-B08307BBCAF5}" presName="horz2" presStyleCnt="0"/>
      <dgm:spPr/>
    </dgm:pt>
    <dgm:pt modelId="{5EA47973-C1F2-4EB1-8A3F-0CDA9E9CCAE6}" type="pres">
      <dgm:prSet presAssocID="{C5F01367-2DB6-41B1-959C-B08307BBCAF5}" presName="horzSpace2" presStyleCnt="0"/>
      <dgm:spPr/>
    </dgm:pt>
    <dgm:pt modelId="{7E3E9051-7A21-4012-8B57-7C6039501106}" type="pres">
      <dgm:prSet presAssocID="{C5F01367-2DB6-41B1-959C-B08307BBCAF5}" presName="tx2" presStyleLbl="revTx" presStyleIdx="6" presStyleCnt="17"/>
      <dgm:spPr/>
    </dgm:pt>
    <dgm:pt modelId="{3001FFD3-86A1-47F2-8639-E0E7FBE878B4}" type="pres">
      <dgm:prSet presAssocID="{C5F01367-2DB6-41B1-959C-B08307BBCAF5}" presName="vert2" presStyleCnt="0"/>
      <dgm:spPr/>
    </dgm:pt>
    <dgm:pt modelId="{0A06EF72-B5E5-4093-AAA5-23CBD31E19FB}" type="pres">
      <dgm:prSet presAssocID="{C5F01367-2DB6-41B1-959C-B08307BBCAF5}" presName="thinLine2b" presStyleLbl="callout" presStyleIdx="4" presStyleCnt="13"/>
      <dgm:spPr/>
    </dgm:pt>
    <dgm:pt modelId="{46A64A13-ADA8-4886-8758-1B7A0F18675D}" type="pres">
      <dgm:prSet presAssocID="{C5F01367-2DB6-41B1-959C-B08307BBCAF5}" presName="vertSpace2b" presStyleCnt="0"/>
      <dgm:spPr/>
    </dgm:pt>
    <dgm:pt modelId="{284B1B04-F0EF-4693-A397-6AF2629A2289}" type="pres">
      <dgm:prSet presAssocID="{EE0FAD6A-EB8F-4768-BC56-B398529DB393}" presName="horz2" presStyleCnt="0"/>
      <dgm:spPr/>
    </dgm:pt>
    <dgm:pt modelId="{85DE29F1-587C-499F-88E8-830DF331D35F}" type="pres">
      <dgm:prSet presAssocID="{EE0FAD6A-EB8F-4768-BC56-B398529DB393}" presName="horzSpace2" presStyleCnt="0"/>
      <dgm:spPr/>
    </dgm:pt>
    <dgm:pt modelId="{7F6BE986-1A26-490F-99C9-34A51C1CE011}" type="pres">
      <dgm:prSet presAssocID="{EE0FAD6A-EB8F-4768-BC56-B398529DB393}" presName="tx2" presStyleLbl="revTx" presStyleIdx="7" presStyleCnt="17"/>
      <dgm:spPr/>
    </dgm:pt>
    <dgm:pt modelId="{4DF21EFF-02D2-44CA-B639-E5B666A68DF9}" type="pres">
      <dgm:prSet presAssocID="{EE0FAD6A-EB8F-4768-BC56-B398529DB393}" presName="vert2" presStyleCnt="0"/>
      <dgm:spPr/>
    </dgm:pt>
    <dgm:pt modelId="{27A86B12-3638-44CD-8228-DA6046FE7CDF}" type="pres">
      <dgm:prSet presAssocID="{EE0FAD6A-EB8F-4768-BC56-B398529DB393}" presName="thinLine2b" presStyleLbl="callout" presStyleIdx="5" presStyleCnt="13"/>
      <dgm:spPr/>
    </dgm:pt>
    <dgm:pt modelId="{9324B4D1-7F7C-4056-BABB-63A53D0DD00B}" type="pres">
      <dgm:prSet presAssocID="{EE0FAD6A-EB8F-4768-BC56-B398529DB393}" presName="vertSpace2b" presStyleCnt="0"/>
      <dgm:spPr/>
    </dgm:pt>
    <dgm:pt modelId="{9D0DB789-4D92-45D8-B2C8-32E97D645CAF}" type="pres">
      <dgm:prSet presAssocID="{7FE0E4C8-CA55-4278-9253-76411D40FE9C}" presName="horz2" presStyleCnt="0"/>
      <dgm:spPr/>
    </dgm:pt>
    <dgm:pt modelId="{4914EC13-1994-4E56-A72D-9BC7C404A0A4}" type="pres">
      <dgm:prSet presAssocID="{7FE0E4C8-CA55-4278-9253-76411D40FE9C}" presName="horzSpace2" presStyleCnt="0"/>
      <dgm:spPr/>
    </dgm:pt>
    <dgm:pt modelId="{CD1C2F59-5A74-442F-B322-FAE644C3B10B}" type="pres">
      <dgm:prSet presAssocID="{7FE0E4C8-CA55-4278-9253-76411D40FE9C}" presName="tx2" presStyleLbl="revTx" presStyleIdx="8" presStyleCnt="17"/>
      <dgm:spPr/>
    </dgm:pt>
    <dgm:pt modelId="{B9BABB79-34CD-404C-BF14-4C8C6EEFAF73}" type="pres">
      <dgm:prSet presAssocID="{7FE0E4C8-CA55-4278-9253-76411D40FE9C}" presName="vert2" presStyleCnt="0"/>
      <dgm:spPr/>
    </dgm:pt>
    <dgm:pt modelId="{C0D56995-575A-4655-A647-929D327DAC4F}" type="pres">
      <dgm:prSet presAssocID="{7FE0E4C8-CA55-4278-9253-76411D40FE9C}" presName="thinLine2b" presStyleLbl="callout" presStyleIdx="6" presStyleCnt="13"/>
      <dgm:spPr/>
    </dgm:pt>
    <dgm:pt modelId="{BCAB9319-AEF2-44B0-A8C1-B61D3F12DDD3}" type="pres">
      <dgm:prSet presAssocID="{7FE0E4C8-CA55-4278-9253-76411D40FE9C}" presName="vertSpace2b" presStyleCnt="0"/>
      <dgm:spPr/>
    </dgm:pt>
    <dgm:pt modelId="{06D71126-05FA-42A1-9DDB-EBD3C9DD751A}" type="pres">
      <dgm:prSet presAssocID="{DE63D1EA-B512-4FD6-A76A-CFAF1587B372}" presName="thickLine" presStyleLbl="alignNode1" presStyleIdx="2" presStyleCnt="4"/>
      <dgm:spPr/>
    </dgm:pt>
    <dgm:pt modelId="{B8A9CAE7-0C64-4BB0-82A8-0789ED31F18E}" type="pres">
      <dgm:prSet presAssocID="{DE63D1EA-B512-4FD6-A76A-CFAF1587B372}" presName="horz1" presStyleCnt="0"/>
      <dgm:spPr/>
    </dgm:pt>
    <dgm:pt modelId="{2BD5744B-2DB2-4D2A-A905-01F59BACAB3B}" type="pres">
      <dgm:prSet presAssocID="{DE63D1EA-B512-4FD6-A76A-CFAF1587B372}" presName="tx1" presStyleLbl="revTx" presStyleIdx="9" presStyleCnt="17"/>
      <dgm:spPr/>
    </dgm:pt>
    <dgm:pt modelId="{2C1ADE68-9778-4E1A-8FE7-19973394BBEA}" type="pres">
      <dgm:prSet presAssocID="{DE63D1EA-B512-4FD6-A76A-CFAF1587B372}" presName="vert1" presStyleCnt="0"/>
      <dgm:spPr/>
    </dgm:pt>
    <dgm:pt modelId="{418DC726-9611-46C2-9054-F68E7E6F86FD}" type="pres">
      <dgm:prSet presAssocID="{281B5E44-C3B5-4690-B279-6CB27F1BE639}" presName="vertSpace2a" presStyleCnt="0"/>
      <dgm:spPr/>
    </dgm:pt>
    <dgm:pt modelId="{0DECA2D4-CEFB-4AA1-932D-202817DF7E17}" type="pres">
      <dgm:prSet presAssocID="{281B5E44-C3B5-4690-B279-6CB27F1BE639}" presName="horz2" presStyleCnt="0"/>
      <dgm:spPr/>
    </dgm:pt>
    <dgm:pt modelId="{D537F7C6-AECB-4E05-B2DF-77F91EFD944B}" type="pres">
      <dgm:prSet presAssocID="{281B5E44-C3B5-4690-B279-6CB27F1BE639}" presName="horzSpace2" presStyleCnt="0"/>
      <dgm:spPr/>
    </dgm:pt>
    <dgm:pt modelId="{FDD5A1D7-CB00-4289-8B41-6D8831AE5127}" type="pres">
      <dgm:prSet presAssocID="{281B5E44-C3B5-4690-B279-6CB27F1BE639}" presName="tx2" presStyleLbl="revTx" presStyleIdx="10" presStyleCnt="17"/>
      <dgm:spPr/>
    </dgm:pt>
    <dgm:pt modelId="{C8435117-D8D3-4E29-907B-5D1323C1DD14}" type="pres">
      <dgm:prSet presAssocID="{281B5E44-C3B5-4690-B279-6CB27F1BE639}" presName="vert2" presStyleCnt="0"/>
      <dgm:spPr/>
    </dgm:pt>
    <dgm:pt modelId="{57BC1568-BF3A-4A27-9D8A-CB8F2B0DCD74}" type="pres">
      <dgm:prSet presAssocID="{281B5E44-C3B5-4690-B279-6CB27F1BE639}" presName="thinLine2b" presStyleLbl="callout" presStyleIdx="7" presStyleCnt="13"/>
      <dgm:spPr/>
    </dgm:pt>
    <dgm:pt modelId="{A1126FAA-29A6-4166-A87A-E244C5F3494B}" type="pres">
      <dgm:prSet presAssocID="{281B5E44-C3B5-4690-B279-6CB27F1BE639}" presName="vertSpace2b" presStyleCnt="0"/>
      <dgm:spPr/>
    </dgm:pt>
    <dgm:pt modelId="{B0FE6FDF-D855-450D-BEAD-D085988943DB}" type="pres">
      <dgm:prSet presAssocID="{91CF608C-2479-4B11-B448-19E5ADEAD235}" presName="horz2" presStyleCnt="0"/>
      <dgm:spPr/>
    </dgm:pt>
    <dgm:pt modelId="{6D8C109D-38B9-4869-9D75-1DA6BEDC2EF8}" type="pres">
      <dgm:prSet presAssocID="{91CF608C-2479-4B11-B448-19E5ADEAD235}" presName="horzSpace2" presStyleCnt="0"/>
      <dgm:spPr/>
    </dgm:pt>
    <dgm:pt modelId="{0FB44B1E-36EA-4503-8CD3-5BE32BDC2420}" type="pres">
      <dgm:prSet presAssocID="{91CF608C-2479-4B11-B448-19E5ADEAD235}" presName="tx2" presStyleLbl="revTx" presStyleIdx="11" presStyleCnt="17"/>
      <dgm:spPr/>
    </dgm:pt>
    <dgm:pt modelId="{B1E3930E-2831-4E98-B143-24F88A8AD55C}" type="pres">
      <dgm:prSet presAssocID="{91CF608C-2479-4B11-B448-19E5ADEAD235}" presName="vert2" presStyleCnt="0"/>
      <dgm:spPr/>
    </dgm:pt>
    <dgm:pt modelId="{2441D787-A8FA-4C6A-969A-4A792CB27606}" type="pres">
      <dgm:prSet presAssocID="{91CF608C-2479-4B11-B448-19E5ADEAD235}" presName="thinLine2b" presStyleLbl="callout" presStyleIdx="8" presStyleCnt="13"/>
      <dgm:spPr/>
    </dgm:pt>
    <dgm:pt modelId="{89A37D97-D4E2-46FB-8185-F4E104C99CEE}" type="pres">
      <dgm:prSet presAssocID="{91CF608C-2479-4B11-B448-19E5ADEAD235}" presName="vertSpace2b" presStyleCnt="0"/>
      <dgm:spPr/>
    </dgm:pt>
    <dgm:pt modelId="{2AF799C8-1562-409B-82B9-9A8DDB565F89}" type="pres">
      <dgm:prSet presAssocID="{C75430A1-1C9B-4557-8A95-10B7E6F0F1B4}" presName="horz2" presStyleCnt="0"/>
      <dgm:spPr/>
    </dgm:pt>
    <dgm:pt modelId="{6E3C64BF-718C-43CC-BBEB-96DA7723B213}" type="pres">
      <dgm:prSet presAssocID="{C75430A1-1C9B-4557-8A95-10B7E6F0F1B4}" presName="horzSpace2" presStyleCnt="0"/>
      <dgm:spPr/>
    </dgm:pt>
    <dgm:pt modelId="{57D02E81-F20A-4FE7-8533-226EE3803339}" type="pres">
      <dgm:prSet presAssocID="{C75430A1-1C9B-4557-8A95-10B7E6F0F1B4}" presName="tx2" presStyleLbl="revTx" presStyleIdx="12" presStyleCnt="17"/>
      <dgm:spPr/>
    </dgm:pt>
    <dgm:pt modelId="{93D68A05-6D97-4F1F-8C24-6A11FFEE7F1A}" type="pres">
      <dgm:prSet presAssocID="{C75430A1-1C9B-4557-8A95-10B7E6F0F1B4}" presName="vert2" presStyleCnt="0"/>
      <dgm:spPr/>
    </dgm:pt>
    <dgm:pt modelId="{93809993-AF86-4ABF-A130-1007B5935DE0}" type="pres">
      <dgm:prSet presAssocID="{C75430A1-1C9B-4557-8A95-10B7E6F0F1B4}" presName="thinLine2b" presStyleLbl="callout" presStyleIdx="9" presStyleCnt="13"/>
      <dgm:spPr/>
    </dgm:pt>
    <dgm:pt modelId="{E1CBCC6A-9332-48C3-A865-BD576D87D9A8}" type="pres">
      <dgm:prSet presAssocID="{C75430A1-1C9B-4557-8A95-10B7E6F0F1B4}" presName="vertSpace2b" presStyleCnt="0"/>
      <dgm:spPr/>
    </dgm:pt>
    <dgm:pt modelId="{C31AA2C6-9C8F-49C7-B4DF-3FB3A25A3EBB}" type="pres">
      <dgm:prSet presAssocID="{AA911F08-C4F4-4A12-BBC7-A45BBEFFD520}" presName="thickLine" presStyleLbl="alignNode1" presStyleIdx="3" presStyleCnt="4"/>
      <dgm:spPr/>
    </dgm:pt>
    <dgm:pt modelId="{32B30C7A-4E39-4D65-A062-4012AF022F0C}" type="pres">
      <dgm:prSet presAssocID="{AA911F08-C4F4-4A12-BBC7-A45BBEFFD520}" presName="horz1" presStyleCnt="0"/>
      <dgm:spPr/>
    </dgm:pt>
    <dgm:pt modelId="{12801EDD-E0E5-478F-823D-C606A154691D}" type="pres">
      <dgm:prSet presAssocID="{AA911F08-C4F4-4A12-BBC7-A45BBEFFD520}" presName="tx1" presStyleLbl="revTx" presStyleIdx="13" presStyleCnt="17"/>
      <dgm:spPr/>
    </dgm:pt>
    <dgm:pt modelId="{67014BDC-0226-4AB5-965A-0E25FFD54CC0}" type="pres">
      <dgm:prSet presAssocID="{AA911F08-C4F4-4A12-BBC7-A45BBEFFD520}" presName="vert1" presStyleCnt="0"/>
      <dgm:spPr/>
    </dgm:pt>
    <dgm:pt modelId="{3EEC79EF-4682-4077-89B0-AA8E21F786DE}" type="pres">
      <dgm:prSet presAssocID="{6E4C5187-D09C-4B9E-8BB9-8B2D9A227F6A}" presName="vertSpace2a" presStyleCnt="0"/>
      <dgm:spPr/>
    </dgm:pt>
    <dgm:pt modelId="{056D107C-2E58-4F54-822E-62B1CC587E7C}" type="pres">
      <dgm:prSet presAssocID="{6E4C5187-D09C-4B9E-8BB9-8B2D9A227F6A}" presName="horz2" presStyleCnt="0"/>
      <dgm:spPr/>
    </dgm:pt>
    <dgm:pt modelId="{C62A1D58-A24C-4AC9-8E59-E8899DF665FB}" type="pres">
      <dgm:prSet presAssocID="{6E4C5187-D09C-4B9E-8BB9-8B2D9A227F6A}" presName="horzSpace2" presStyleCnt="0"/>
      <dgm:spPr/>
    </dgm:pt>
    <dgm:pt modelId="{EF2B8F36-D99D-4143-BE02-3AE3640FB68F}" type="pres">
      <dgm:prSet presAssocID="{6E4C5187-D09C-4B9E-8BB9-8B2D9A227F6A}" presName="tx2" presStyleLbl="revTx" presStyleIdx="14" presStyleCnt="17"/>
      <dgm:spPr/>
    </dgm:pt>
    <dgm:pt modelId="{6AB722AC-500A-431B-8CBE-BA157775B817}" type="pres">
      <dgm:prSet presAssocID="{6E4C5187-D09C-4B9E-8BB9-8B2D9A227F6A}" presName="vert2" presStyleCnt="0"/>
      <dgm:spPr/>
    </dgm:pt>
    <dgm:pt modelId="{390AF775-998C-4877-B6A1-59D4E4145A6D}" type="pres">
      <dgm:prSet presAssocID="{6E4C5187-D09C-4B9E-8BB9-8B2D9A227F6A}" presName="thinLine2b" presStyleLbl="callout" presStyleIdx="10" presStyleCnt="13"/>
      <dgm:spPr/>
    </dgm:pt>
    <dgm:pt modelId="{E96A852D-8E0F-4671-B12B-DC535F33F1B3}" type="pres">
      <dgm:prSet presAssocID="{6E4C5187-D09C-4B9E-8BB9-8B2D9A227F6A}" presName="vertSpace2b" presStyleCnt="0"/>
      <dgm:spPr/>
    </dgm:pt>
    <dgm:pt modelId="{F46AD98D-03FC-4E29-B631-2AC842408ADE}" type="pres">
      <dgm:prSet presAssocID="{B826B35D-4134-4A9D-B700-65F6BB5F3C0D}" presName="horz2" presStyleCnt="0"/>
      <dgm:spPr/>
    </dgm:pt>
    <dgm:pt modelId="{7853FB49-5FC0-4910-9394-1BDD414BD256}" type="pres">
      <dgm:prSet presAssocID="{B826B35D-4134-4A9D-B700-65F6BB5F3C0D}" presName="horzSpace2" presStyleCnt="0"/>
      <dgm:spPr/>
    </dgm:pt>
    <dgm:pt modelId="{90A369C0-F595-4C3B-AF4E-60461CC3DC26}" type="pres">
      <dgm:prSet presAssocID="{B826B35D-4134-4A9D-B700-65F6BB5F3C0D}" presName="tx2" presStyleLbl="revTx" presStyleIdx="15" presStyleCnt="17"/>
      <dgm:spPr/>
    </dgm:pt>
    <dgm:pt modelId="{2B77AD9C-698D-4EAE-ADD6-B50E03BD7095}" type="pres">
      <dgm:prSet presAssocID="{B826B35D-4134-4A9D-B700-65F6BB5F3C0D}" presName="vert2" presStyleCnt="0"/>
      <dgm:spPr/>
    </dgm:pt>
    <dgm:pt modelId="{C3F5C7E8-A479-4CD7-B9BC-4632A41093FA}" type="pres">
      <dgm:prSet presAssocID="{B826B35D-4134-4A9D-B700-65F6BB5F3C0D}" presName="thinLine2b" presStyleLbl="callout" presStyleIdx="11" presStyleCnt="13"/>
      <dgm:spPr/>
    </dgm:pt>
    <dgm:pt modelId="{764AAD27-D287-4B41-ABAE-15423CB4A5E8}" type="pres">
      <dgm:prSet presAssocID="{B826B35D-4134-4A9D-B700-65F6BB5F3C0D}" presName="vertSpace2b" presStyleCnt="0"/>
      <dgm:spPr/>
    </dgm:pt>
    <dgm:pt modelId="{833C6FF2-D869-497B-B962-E17983824B0A}" type="pres">
      <dgm:prSet presAssocID="{00042163-9E57-45D6-8F1A-FE62D444B4FA}" presName="horz2" presStyleCnt="0"/>
      <dgm:spPr/>
    </dgm:pt>
    <dgm:pt modelId="{4F9485D2-3FD9-4621-BCF4-0810C0AA80D0}" type="pres">
      <dgm:prSet presAssocID="{00042163-9E57-45D6-8F1A-FE62D444B4FA}" presName="horzSpace2" presStyleCnt="0"/>
      <dgm:spPr/>
    </dgm:pt>
    <dgm:pt modelId="{F19A71BA-6636-4CE3-8150-53965D5B14A2}" type="pres">
      <dgm:prSet presAssocID="{00042163-9E57-45D6-8F1A-FE62D444B4FA}" presName="tx2" presStyleLbl="revTx" presStyleIdx="16" presStyleCnt="17"/>
      <dgm:spPr/>
    </dgm:pt>
    <dgm:pt modelId="{A895C6A4-574F-4EB1-937F-B3D645AFE423}" type="pres">
      <dgm:prSet presAssocID="{00042163-9E57-45D6-8F1A-FE62D444B4FA}" presName="vert2" presStyleCnt="0"/>
      <dgm:spPr/>
    </dgm:pt>
    <dgm:pt modelId="{4844165A-2553-423B-B72E-96782BB5D98B}" type="pres">
      <dgm:prSet presAssocID="{00042163-9E57-45D6-8F1A-FE62D444B4FA}" presName="thinLine2b" presStyleLbl="callout" presStyleIdx="12" presStyleCnt="13"/>
      <dgm:spPr/>
    </dgm:pt>
    <dgm:pt modelId="{33EA5B27-9188-4760-9679-C62546BD7180}" type="pres">
      <dgm:prSet presAssocID="{00042163-9E57-45D6-8F1A-FE62D444B4FA}" presName="vertSpace2b" presStyleCnt="0"/>
      <dgm:spPr/>
    </dgm:pt>
  </dgm:ptLst>
  <dgm:cxnLst>
    <dgm:cxn modelId="{6985C103-980E-45A1-BB60-0B184D6609EC}" type="presOf" srcId="{C5F01367-2DB6-41B1-959C-B08307BBCAF5}" destId="{7E3E9051-7A21-4012-8B57-7C6039501106}" srcOrd="0" destOrd="0" presId="urn:microsoft.com/office/officeart/2008/layout/LinedList"/>
    <dgm:cxn modelId="{C3FF720B-E9B0-42F5-96EA-C8D4A720C4E1}" type="presOf" srcId="{7A6FA02D-1AFD-4255-88FD-36B34B0CB9AC}" destId="{FD32BE86-C79E-4BA6-A7FF-265518FBB009}" srcOrd="0" destOrd="0" presId="urn:microsoft.com/office/officeart/2008/layout/LinedList"/>
    <dgm:cxn modelId="{8C4EFB0B-928D-4303-AD87-F29D81C0C803}" srcId="{8F752F1B-54A5-4BB6-BCD2-1E8E30340DB5}" destId="{EE0FAD6A-EB8F-4768-BC56-B398529DB393}" srcOrd="1" destOrd="0" parTransId="{2AC46FCF-2A81-465A-A734-D09FE6D90342}" sibTransId="{979953BE-FF7D-4E23-9940-E0B6FFF39B3C}"/>
    <dgm:cxn modelId="{8DEBAD0C-4A0C-46CD-8EA7-1ACB87E6CAAA}" type="presOf" srcId="{AA911F08-C4F4-4A12-BBC7-A45BBEFFD520}" destId="{12801EDD-E0E5-478F-823D-C606A154691D}" srcOrd="0" destOrd="0" presId="urn:microsoft.com/office/officeart/2008/layout/LinedList"/>
    <dgm:cxn modelId="{6BD2270E-41A8-424F-BFE8-A7950E8A8836}" srcId="{8F752F1B-54A5-4BB6-BCD2-1E8E30340DB5}" destId="{C5F01367-2DB6-41B1-959C-B08307BBCAF5}" srcOrd="0" destOrd="0" parTransId="{8BAF4F3B-58EF-4CB1-B65E-A022AFD01DFE}" sibTransId="{1C9E3C23-A3B0-4B0A-AB58-4862EBE9B99D}"/>
    <dgm:cxn modelId="{ED3C410F-CA3C-4D3D-9EAB-8F19548D28A0}" srcId="{DE63D1EA-B512-4FD6-A76A-CFAF1587B372}" destId="{281B5E44-C3B5-4690-B279-6CB27F1BE639}" srcOrd="0" destOrd="0" parTransId="{E300380D-B573-4406-879E-BD110CEECE29}" sibTransId="{C96E0AD7-2397-4076-BBE0-64E6EB390BD0}"/>
    <dgm:cxn modelId="{7BDE9517-0B65-42F2-80F7-23BF9CD2A055}" type="presOf" srcId="{00042163-9E57-45D6-8F1A-FE62D444B4FA}" destId="{F19A71BA-6636-4CE3-8150-53965D5B14A2}" srcOrd="0" destOrd="0" presId="urn:microsoft.com/office/officeart/2008/layout/LinedList"/>
    <dgm:cxn modelId="{6263FE21-6D7C-4F39-95EE-2C340D800793}" srcId="{4D3A4723-8C99-4FC1-8ECF-2532E8E339C9}" destId="{DA8BC234-85AD-4D71-B0D7-4E6CD2B66965}" srcOrd="3" destOrd="0" parTransId="{AD5BE521-EA3C-4FB6-B9BF-A5691EB5A1A4}" sibTransId="{FE2E5424-F33C-4654-BED3-81CE72485610}"/>
    <dgm:cxn modelId="{542FCC24-2621-4EEF-B7DF-0A30FA9FBBE3}" srcId="{DE63D1EA-B512-4FD6-A76A-CFAF1587B372}" destId="{91CF608C-2479-4B11-B448-19E5ADEAD235}" srcOrd="1" destOrd="0" parTransId="{2828A62F-DDAF-4D13-B5A1-1728D84212FB}" sibTransId="{50FC4BBC-F3BB-4D7D-B3D5-C28FFEC6FD5E}"/>
    <dgm:cxn modelId="{EA06252B-D8AF-4C60-84EA-89DF1CD0B4FB}" type="presOf" srcId="{AE2343A6-D657-453E-A153-623F5A683432}" destId="{0C34646D-BE16-48D0-BE91-17C3E68DD46E}" srcOrd="0" destOrd="0" presId="urn:microsoft.com/office/officeart/2008/layout/LinedList"/>
    <dgm:cxn modelId="{6CB3A531-4C04-40B5-9A0F-0B97BD76435A}" srcId="{6CB9BABC-170E-45AE-9D39-FAC91E41CDD5}" destId="{4D3A4723-8C99-4FC1-8ECF-2532E8E339C9}" srcOrd="0" destOrd="0" parTransId="{1EE6CDB9-0994-4023-910E-2A6CC120318A}" sibTransId="{BCF185FA-EB53-4304-9319-4730314A1317}"/>
    <dgm:cxn modelId="{74544C3C-BC2F-4474-B1AD-ABB05E095D59}" type="presOf" srcId="{B826B35D-4134-4A9D-B700-65F6BB5F3C0D}" destId="{90A369C0-F595-4C3B-AF4E-60461CC3DC26}" srcOrd="0" destOrd="0" presId="urn:microsoft.com/office/officeart/2008/layout/LinedList"/>
    <dgm:cxn modelId="{AF42CD43-6016-4D5B-88B0-C176DF49F8B2}" srcId="{6CB9BABC-170E-45AE-9D39-FAC91E41CDD5}" destId="{AA911F08-C4F4-4A12-BBC7-A45BBEFFD520}" srcOrd="3" destOrd="0" parTransId="{E2D18D88-86B7-4FCE-8AE7-0D6F6CE9F9AE}" sibTransId="{2D2BBE67-9A39-4832-9091-BC6AD9B99060}"/>
    <dgm:cxn modelId="{8964866D-7363-4F56-8240-8F54BB84214C}" type="presOf" srcId="{173D7DEA-4D41-4884-9365-FAEE453A553B}" destId="{EF2C1A1C-4094-44A3-8EE9-27B639362703}" srcOrd="0" destOrd="0" presId="urn:microsoft.com/office/officeart/2008/layout/LinedList"/>
    <dgm:cxn modelId="{44B7D36D-760C-4513-8860-9FD72ED8BADE}" srcId="{4D3A4723-8C99-4FC1-8ECF-2532E8E339C9}" destId="{173D7DEA-4D41-4884-9365-FAEE453A553B}" srcOrd="0" destOrd="0" parTransId="{8AF6D6FE-0705-49AA-9B22-216FF3A08650}" sibTransId="{A2B2AF76-48DD-45D5-9634-3CF74B3D55C2}"/>
    <dgm:cxn modelId="{1DB9AB74-FED8-49A4-8D85-300887880C2B}" type="presOf" srcId="{DE63D1EA-B512-4FD6-A76A-CFAF1587B372}" destId="{2BD5744B-2DB2-4D2A-A905-01F59BACAB3B}" srcOrd="0" destOrd="0" presId="urn:microsoft.com/office/officeart/2008/layout/LinedList"/>
    <dgm:cxn modelId="{58E0A758-A2A8-4019-9B6C-785DF9E8FF46}" type="presOf" srcId="{6E4C5187-D09C-4B9E-8BB9-8B2D9A227F6A}" destId="{EF2B8F36-D99D-4143-BE02-3AE3640FB68F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D3C8747C-4B01-47D9-9BE2-A6F59EA22222}" srcId="{6CB9BABC-170E-45AE-9D39-FAC91E41CDD5}" destId="{8F752F1B-54A5-4BB6-BCD2-1E8E30340DB5}" srcOrd="1" destOrd="0" parTransId="{C8D9F63B-2757-4C74-8364-68399F851BEE}" sibTransId="{12F1547E-FFE4-43D7-AFAA-A7646907B0E0}"/>
    <dgm:cxn modelId="{90FD6683-3715-44E1-89BA-5050B4970CC2}" srcId="{AA911F08-C4F4-4A12-BBC7-A45BBEFFD520}" destId="{00042163-9E57-45D6-8F1A-FE62D444B4FA}" srcOrd="2" destOrd="0" parTransId="{97B04AEC-B702-4956-81AA-57C6D438F95D}" sibTransId="{0856A00B-4252-4C1A-9C18-8CABFEC458DD}"/>
    <dgm:cxn modelId="{D1ADB48D-FB6D-42F7-9F20-D11B69CEB5C2}" type="presOf" srcId="{EE0FAD6A-EB8F-4768-BC56-B398529DB393}" destId="{7F6BE986-1A26-490F-99C9-34A51C1CE011}" srcOrd="0" destOrd="0" presId="urn:microsoft.com/office/officeart/2008/layout/LinedList"/>
    <dgm:cxn modelId="{F48C9490-0688-41DF-B0D8-48D6503B54FC}" type="presOf" srcId="{91CF608C-2479-4B11-B448-19E5ADEAD235}" destId="{0FB44B1E-36EA-4503-8CD3-5BE32BDC2420}" srcOrd="0" destOrd="0" presId="urn:microsoft.com/office/officeart/2008/layout/LinedList"/>
    <dgm:cxn modelId="{9B98F096-F4AC-41A1-BC31-75215A7B7B65}" srcId="{8F752F1B-54A5-4BB6-BCD2-1E8E30340DB5}" destId="{7FE0E4C8-CA55-4278-9253-76411D40FE9C}" srcOrd="2" destOrd="0" parTransId="{AB932516-CB2E-4BB7-8F6B-207ED51FE7F9}" sibTransId="{98C2FB79-E8CC-4BBC-8690-92AC33B40038}"/>
    <dgm:cxn modelId="{A4AAD898-0A27-4712-B4BF-03B8CD225BCC}" srcId="{DE63D1EA-B512-4FD6-A76A-CFAF1587B372}" destId="{C75430A1-1C9B-4557-8A95-10B7E6F0F1B4}" srcOrd="2" destOrd="0" parTransId="{3B5D80CC-D8AC-40A9-8559-3724CC541FE7}" sibTransId="{BC1B8423-7367-46E0-BEFE-C9AB1EB40923}"/>
    <dgm:cxn modelId="{9627599A-83B8-45E0-AF41-F32DEFB67121}" type="presOf" srcId="{DA8BC234-85AD-4D71-B0D7-4E6CD2B66965}" destId="{946DB8A1-25E9-4BA3-A033-5D4C2A124D01}" srcOrd="0" destOrd="0" presId="urn:microsoft.com/office/officeart/2008/layout/LinedList"/>
    <dgm:cxn modelId="{24D40AA2-2FCD-4F10-AEF8-72CE860E17C5}" type="presOf" srcId="{281B5E44-C3B5-4690-B279-6CB27F1BE639}" destId="{FDD5A1D7-CB00-4289-8B41-6D8831AE5127}" srcOrd="0" destOrd="0" presId="urn:microsoft.com/office/officeart/2008/layout/LinedList"/>
    <dgm:cxn modelId="{BD89D5AB-D696-464C-B60C-DE528A3D0807}" srcId="{AA911F08-C4F4-4A12-BBC7-A45BBEFFD520}" destId="{6E4C5187-D09C-4B9E-8BB9-8B2D9A227F6A}" srcOrd="0" destOrd="0" parTransId="{03F9C39F-263D-4890-99A1-1DFE33BFF85C}" sibTransId="{96DEFF8B-0737-47D5-9227-EAE8DF92E687}"/>
    <dgm:cxn modelId="{A1F219AC-2EA3-4C1D-B3A7-B45916E6CBA1}" srcId="{AA911F08-C4F4-4A12-BBC7-A45BBEFFD520}" destId="{B826B35D-4134-4A9D-B700-65F6BB5F3C0D}" srcOrd="1" destOrd="0" parTransId="{DF475494-58BA-4634-8928-6B383059F8FA}" sibTransId="{FE0F57AC-C248-4D34-B943-CE9F04676EC8}"/>
    <dgm:cxn modelId="{270F2FC3-760C-437B-B677-DA50BAC13998}" type="presOf" srcId="{7FE0E4C8-CA55-4278-9253-76411D40FE9C}" destId="{CD1C2F59-5A74-442F-B322-FAE644C3B10B}" srcOrd="0" destOrd="0" presId="urn:microsoft.com/office/officeart/2008/layout/LinedList"/>
    <dgm:cxn modelId="{477E2EC5-F6EE-4216-923E-763DDA0DA424}" srcId="{4D3A4723-8C99-4FC1-8ECF-2532E8E339C9}" destId="{7A6FA02D-1AFD-4255-88FD-36B34B0CB9AC}" srcOrd="1" destOrd="0" parTransId="{8116C001-0E46-44CE-A129-CA97FE1E2ED8}" sibTransId="{97ED8F21-F004-4779-8D27-F179FE2E5BB8}"/>
    <dgm:cxn modelId="{881524CD-0063-445F-AA2C-12D6DC1F5509}" type="presOf" srcId="{C75430A1-1C9B-4557-8A95-10B7E6F0F1B4}" destId="{57D02E81-F20A-4FE7-8533-226EE3803339}" srcOrd="0" destOrd="0" presId="urn:microsoft.com/office/officeart/2008/layout/LinedList"/>
    <dgm:cxn modelId="{CDC1DBD3-FFED-4D6E-8766-F23BDC09C3B7}" type="presOf" srcId="{4D3A4723-8C99-4FC1-8ECF-2532E8E339C9}" destId="{DC253587-0A32-44A9-A4A2-5273FB5C2851}" srcOrd="0" destOrd="0" presId="urn:microsoft.com/office/officeart/2008/layout/LinedList"/>
    <dgm:cxn modelId="{DF82FBEA-56C7-4B2E-A862-B3AEB781E1B4}" type="presOf" srcId="{8F752F1B-54A5-4BB6-BCD2-1E8E30340DB5}" destId="{431EB3B5-6543-45B7-BC17-F1C6B4CDEFF7}" srcOrd="0" destOrd="0" presId="urn:microsoft.com/office/officeart/2008/layout/LinedList"/>
    <dgm:cxn modelId="{45EB4EF3-81B0-48C3-85DB-3AC031D9604C}" srcId="{4D3A4723-8C99-4FC1-8ECF-2532E8E339C9}" destId="{AE2343A6-D657-453E-A153-623F5A683432}" srcOrd="2" destOrd="0" parTransId="{D406A968-62D1-407C-A424-5F181B897DE8}" sibTransId="{864D762E-439B-4D85-A5AF-4224262919FB}"/>
    <dgm:cxn modelId="{17CE87FE-6C2D-4278-9A81-0E5DCE6476E2}" srcId="{6CB9BABC-170E-45AE-9D39-FAC91E41CDD5}" destId="{DE63D1EA-B512-4FD6-A76A-CFAF1587B372}" srcOrd="2" destOrd="0" parTransId="{2D84C084-C42A-43B2-8FB1-927355760D9B}" sibTransId="{62186663-22DD-4524-B717-08EDAAB3B34C}"/>
    <dgm:cxn modelId="{D6E4A52E-824B-435E-888A-0E05148E86AD}" type="presParOf" srcId="{EE50A124-28F6-4519-A833-465C691213D8}" destId="{A545F7B3-263D-4712-A5CA-FFE05E6AF309}" srcOrd="0" destOrd="0" presId="urn:microsoft.com/office/officeart/2008/layout/LinedList"/>
    <dgm:cxn modelId="{AE0B56CC-8CCC-4318-8CF3-5B597158BE89}" type="presParOf" srcId="{EE50A124-28F6-4519-A833-465C691213D8}" destId="{3EC277F4-12AF-4C41-A0D5-DE0FAC447CC3}" srcOrd="1" destOrd="0" presId="urn:microsoft.com/office/officeart/2008/layout/LinedList"/>
    <dgm:cxn modelId="{D0784B8E-0533-44FD-8FAE-408701B3760C}" type="presParOf" srcId="{3EC277F4-12AF-4C41-A0D5-DE0FAC447CC3}" destId="{DC253587-0A32-44A9-A4A2-5273FB5C2851}" srcOrd="0" destOrd="0" presId="urn:microsoft.com/office/officeart/2008/layout/LinedList"/>
    <dgm:cxn modelId="{748A7916-1480-4FC1-A7DF-4C63584DC4B9}" type="presParOf" srcId="{3EC277F4-12AF-4C41-A0D5-DE0FAC447CC3}" destId="{0421ADCD-A5CD-4A18-8744-4CDD9AF58039}" srcOrd="1" destOrd="0" presId="urn:microsoft.com/office/officeart/2008/layout/LinedList"/>
    <dgm:cxn modelId="{8E83455E-741D-4EE5-9AB6-06764D90A264}" type="presParOf" srcId="{0421ADCD-A5CD-4A18-8744-4CDD9AF58039}" destId="{AA0A2640-06E0-4187-ACA0-22F50CE088C3}" srcOrd="0" destOrd="0" presId="urn:microsoft.com/office/officeart/2008/layout/LinedList"/>
    <dgm:cxn modelId="{FC1987F7-8D55-481A-8A34-5495DD30A66A}" type="presParOf" srcId="{0421ADCD-A5CD-4A18-8744-4CDD9AF58039}" destId="{742FD2C0-9DF7-45FD-8B1E-77214714F94A}" srcOrd="1" destOrd="0" presId="urn:microsoft.com/office/officeart/2008/layout/LinedList"/>
    <dgm:cxn modelId="{2005EAA0-6FB5-4E65-A4F2-90B9A0E060A1}" type="presParOf" srcId="{742FD2C0-9DF7-45FD-8B1E-77214714F94A}" destId="{E0A6D098-7597-4EDC-B45E-43C253B16C5C}" srcOrd="0" destOrd="0" presId="urn:microsoft.com/office/officeart/2008/layout/LinedList"/>
    <dgm:cxn modelId="{9A80C98E-E057-45CC-B29C-5566E476FD18}" type="presParOf" srcId="{742FD2C0-9DF7-45FD-8B1E-77214714F94A}" destId="{EF2C1A1C-4094-44A3-8EE9-27B639362703}" srcOrd="1" destOrd="0" presId="urn:microsoft.com/office/officeart/2008/layout/LinedList"/>
    <dgm:cxn modelId="{DED75217-DC47-4FFF-A377-D39D961716D5}" type="presParOf" srcId="{742FD2C0-9DF7-45FD-8B1E-77214714F94A}" destId="{961A41BD-33D5-47EA-A68B-CFD35299ABE3}" srcOrd="2" destOrd="0" presId="urn:microsoft.com/office/officeart/2008/layout/LinedList"/>
    <dgm:cxn modelId="{64DE5759-1903-4CC4-B1A6-8B57A5165CDC}" type="presParOf" srcId="{0421ADCD-A5CD-4A18-8744-4CDD9AF58039}" destId="{0E920031-CAD9-43DF-99E0-600115214D3B}" srcOrd="2" destOrd="0" presId="urn:microsoft.com/office/officeart/2008/layout/LinedList"/>
    <dgm:cxn modelId="{478EE3F0-FD3B-463F-9E1D-4E35A9F14BF6}" type="presParOf" srcId="{0421ADCD-A5CD-4A18-8744-4CDD9AF58039}" destId="{76EB0978-01C3-4696-9075-0FD3906493EF}" srcOrd="3" destOrd="0" presId="urn:microsoft.com/office/officeart/2008/layout/LinedList"/>
    <dgm:cxn modelId="{ADE58B36-C9F8-43B0-89E8-F60DF415F5C2}" type="presParOf" srcId="{0421ADCD-A5CD-4A18-8744-4CDD9AF58039}" destId="{EE007E15-19A9-410D-9497-D25017B4C946}" srcOrd="4" destOrd="0" presId="urn:microsoft.com/office/officeart/2008/layout/LinedList"/>
    <dgm:cxn modelId="{D5E1A7F6-B075-401F-94E2-4497082E5887}" type="presParOf" srcId="{EE007E15-19A9-410D-9497-D25017B4C946}" destId="{EF979385-2CAF-4D67-94F6-88FE3E24E8B1}" srcOrd="0" destOrd="0" presId="urn:microsoft.com/office/officeart/2008/layout/LinedList"/>
    <dgm:cxn modelId="{FC96EB69-6D6E-4DFD-8573-3F40971BE062}" type="presParOf" srcId="{EE007E15-19A9-410D-9497-D25017B4C946}" destId="{FD32BE86-C79E-4BA6-A7FF-265518FBB009}" srcOrd="1" destOrd="0" presId="urn:microsoft.com/office/officeart/2008/layout/LinedList"/>
    <dgm:cxn modelId="{74CD463F-5930-4770-A49F-BCB80491F62F}" type="presParOf" srcId="{EE007E15-19A9-410D-9497-D25017B4C946}" destId="{1D36F5D6-A9B6-434F-B8C5-4A276651CFE7}" srcOrd="2" destOrd="0" presId="urn:microsoft.com/office/officeart/2008/layout/LinedList"/>
    <dgm:cxn modelId="{06211C79-9345-4F46-9387-4F495D3990A0}" type="presParOf" srcId="{0421ADCD-A5CD-4A18-8744-4CDD9AF58039}" destId="{280E4195-2A41-4067-BA6A-98AC67C6E151}" srcOrd="5" destOrd="0" presId="urn:microsoft.com/office/officeart/2008/layout/LinedList"/>
    <dgm:cxn modelId="{3134E4C3-94E6-4C4B-8D2E-3E4C8B582194}" type="presParOf" srcId="{0421ADCD-A5CD-4A18-8744-4CDD9AF58039}" destId="{669CA728-0DA9-4D20-A31C-58906E743401}" srcOrd="6" destOrd="0" presId="urn:microsoft.com/office/officeart/2008/layout/LinedList"/>
    <dgm:cxn modelId="{F0A3EA65-8630-4341-84C3-96F28A880247}" type="presParOf" srcId="{0421ADCD-A5CD-4A18-8744-4CDD9AF58039}" destId="{CD020E72-6EF1-4C76-8F95-CAA4738CCEFF}" srcOrd="7" destOrd="0" presId="urn:microsoft.com/office/officeart/2008/layout/LinedList"/>
    <dgm:cxn modelId="{4234D00B-2E19-48BC-8BD6-D614F26484C4}" type="presParOf" srcId="{CD020E72-6EF1-4C76-8F95-CAA4738CCEFF}" destId="{9ACE4662-50C4-46B9-96CA-D5E886E295E3}" srcOrd="0" destOrd="0" presId="urn:microsoft.com/office/officeart/2008/layout/LinedList"/>
    <dgm:cxn modelId="{CB4C4805-BC7A-4631-AEEE-8AE1D6579E09}" type="presParOf" srcId="{CD020E72-6EF1-4C76-8F95-CAA4738CCEFF}" destId="{0C34646D-BE16-48D0-BE91-17C3E68DD46E}" srcOrd="1" destOrd="0" presId="urn:microsoft.com/office/officeart/2008/layout/LinedList"/>
    <dgm:cxn modelId="{7C058AE1-7F09-455B-8D98-07E3DEA6A93D}" type="presParOf" srcId="{CD020E72-6EF1-4C76-8F95-CAA4738CCEFF}" destId="{826B33D1-C208-45EF-AE8B-91BD96AD5EF7}" srcOrd="2" destOrd="0" presId="urn:microsoft.com/office/officeart/2008/layout/LinedList"/>
    <dgm:cxn modelId="{060296A9-B931-4493-B3A3-339FCB9E7E37}" type="presParOf" srcId="{0421ADCD-A5CD-4A18-8744-4CDD9AF58039}" destId="{E6DCA459-1475-43BC-9A30-F3C8C916A177}" srcOrd="8" destOrd="0" presId="urn:microsoft.com/office/officeart/2008/layout/LinedList"/>
    <dgm:cxn modelId="{0906B606-6B04-4ABF-8C51-6120D5FCA5FC}" type="presParOf" srcId="{0421ADCD-A5CD-4A18-8744-4CDD9AF58039}" destId="{979916CB-A070-48F3-A91D-A3DAC369EE5E}" srcOrd="9" destOrd="0" presId="urn:microsoft.com/office/officeart/2008/layout/LinedList"/>
    <dgm:cxn modelId="{62D15EAB-CD23-4834-B01A-3878E4F1B5E3}" type="presParOf" srcId="{0421ADCD-A5CD-4A18-8744-4CDD9AF58039}" destId="{5E4C6764-D4BE-4DAA-B99C-3BF1A51700AC}" srcOrd="10" destOrd="0" presId="urn:microsoft.com/office/officeart/2008/layout/LinedList"/>
    <dgm:cxn modelId="{DD85BC64-8548-4921-9480-6114CA2D3D8F}" type="presParOf" srcId="{5E4C6764-D4BE-4DAA-B99C-3BF1A51700AC}" destId="{E3BD3A27-FF6C-433A-B009-8AD42C4CBA20}" srcOrd="0" destOrd="0" presId="urn:microsoft.com/office/officeart/2008/layout/LinedList"/>
    <dgm:cxn modelId="{60A12776-5D34-4571-9F6E-D66E098F50A0}" type="presParOf" srcId="{5E4C6764-D4BE-4DAA-B99C-3BF1A51700AC}" destId="{946DB8A1-25E9-4BA3-A033-5D4C2A124D01}" srcOrd="1" destOrd="0" presId="urn:microsoft.com/office/officeart/2008/layout/LinedList"/>
    <dgm:cxn modelId="{0902BF6B-9A5E-4C26-8087-48EBEE22A0C5}" type="presParOf" srcId="{5E4C6764-D4BE-4DAA-B99C-3BF1A51700AC}" destId="{3BA24832-F4B6-4D7E-9098-14398557C65B}" srcOrd="2" destOrd="0" presId="urn:microsoft.com/office/officeart/2008/layout/LinedList"/>
    <dgm:cxn modelId="{5601EF6A-ECD2-4D40-A065-10AFDD355AC7}" type="presParOf" srcId="{0421ADCD-A5CD-4A18-8744-4CDD9AF58039}" destId="{5D036AB7-5E8C-4C35-9E24-DEDDD913C030}" srcOrd="11" destOrd="0" presId="urn:microsoft.com/office/officeart/2008/layout/LinedList"/>
    <dgm:cxn modelId="{33955DF4-0156-4B1A-874F-34B815F6CE45}" type="presParOf" srcId="{0421ADCD-A5CD-4A18-8744-4CDD9AF58039}" destId="{1CA4F0CF-0A33-4312-8862-2426B6F5E1F7}" srcOrd="12" destOrd="0" presId="urn:microsoft.com/office/officeart/2008/layout/LinedList"/>
    <dgm:cxn modelId="{1E638EF3-1DB2-451A-81FA-D82C7F254A2A}" type="presParOf" srcId="{EE50A124-28F6-4519-A833-465C691213D8}" destId="{A90CF1F5-E9A5-4CDA-928D-1EC30E5A684C}" srcOrd="2" destOrd="0" presId="urn:microsoft.com/office/officeart/2008/layout/LinedList"/>
    <dgm:cxn modelId="{BBF8CB5A-E5FB-4B11-800A-A82883E09704}" type="presParOf" srcId="{EE50A124-28F6-4519-A833-465C691213D8}" destId="{0BAFC3F6-90E7-4EE8-AA25-AA8A569DC735}" srcOrd="3" destOrd="0" presId="urn:microsoft.com/office/officeart/2008/layout/LinedList"/>
    <dgm:cxn modelId="{D44B8F84-9F78-41AB-9739-7F4A27580F67}" type="presParOf" srcId="{0BAFC3F6-90E7-4EE8-AA25-AA8A569DC735}" destId="{431EB3B5-6543-45B7-BC17-F1C6B4CDEFF7}" srcOrd="0" destOrd="0" presId="urn:microsoft.com/office/officeart/2008/layout/LinedList"/>
    <dgm:cxn modelId="{8E25DE25-FC59-43FA-938D-6C1C8287FBBE}" type="presParOf" srcId="{0BAFC3F6-90E7-4EE8-AA25-AA8A569DC735}" destId="{C635D564-BAF9-43D2-B500-B32479930A1F}" srcOrd="1" destOrd="0" presId="urn:microsoft.com/office/officeart/2008/layout/LinedList"/>
    <dgm:cxn modelId="{F35D2B88-46A4-40EB-8023-A35238D0F56D}" type="presParOf" srcId="{C635D564-BAF9-43D2-B500-B32479930A1F}" destId="{32AA6406-E900-445E-8CEE-AAE8EFA07D44}" srcOrd="0" destOrd="0" presId="urn:microsoft.com/office/officeart/2008/layout/LinedList"/>
    <dgm:cxn modelId="{FA30697C-0A11-4E5D-9D83-FF881EEBE2B8}" type="presParOf" srcId="{C635D564-BAF9-43D2-B500-B32479930A1F}" destId="{DFB2B9D1-AB85-415D-B071-DCFA7CA3DCBC}" srcOrd="1" destOrd="0" presId="urn:microsoft.com/office/officeart/2008/layout/LinedList"/>
    <dgm:cxn modelId="{C4B015A8-AB02-43B3-AB2B-1D4A4A4954AC}" type="presParOf" srcId="{DFB2B9D1-AB85-415D-B071-DCFA7CA3DCBC}" destId="{5EA47973-C1F2-4EB1-8A3F-0CDA9E9CCAE6}" srcOrd="0" destOrd="0" presId="urn:microsoft.com/office/officeart/2008/layout/LinedList"/>
    <dgm:cxn modelId="{7C9A68EE-78E3-47AA-9CE1-09FF6884E78C}" type="presParOf" srcId="{DFB2B9D1-AB85-415D-B071-DCFA7CA3DCBC}" destId="{7E3E9051-7A21-4012-8B57-7C6039501106}" srcOrd="1" destOrd="0" presId="urn:microsoft.com/office/officeart/2008/layout/LinedList"/>
    <dgm:cxn modelId="{18C3CBE8-5BCE-4B95-8816-8C88E6E03D16}" type="presParOf" srcId="{DFB2B9D1-AB85-415D-B071-DCFA7CA3DCBC}" destId="{3001FFD3-86A1-47F2-8639-E0E7FBE878B4}" srcOrd="2" destOrd="0" presId="urn:microsoft.com/office/officeart/2008/layout/LinedList"/>
    <dgm:cxn modelId="{7E6F065C-9CDA-4819-800A-81C6C5DF9310}" type="presParOf" srcId="{C635D564-BAF9-43D2-B500-B32479930A1F}" destId="{0A06EF72-B5E5-4093-AAA5-23CBD31E19FB}" srcOrd="2" destOrd="0" presId="urn:microsoft.com/office/officeart/2008/layout/LinedList"/>
    <dgm:cxn modelId="{3119D5D1-B9B1-48D4-9E02-672B9896B4DE}" type="presParOf" srcId="{C635D564-BAF9-43D2-B500-B32479930A1F}" destId="{46A64A13-ADA8-4886-8758-1B7A0F18675D}" srcOrd="3" destOrd="0" presId="urn:microsoft.com/office/officeart/2008/layout/LinedList"/>
    <dgm:cxn modelId="{26FD75BD-DA72-4BF5-B78E-4662DE06D12B}" type="presParOf" srcId="{C635D564-BAF9-43D2-B500-B32479930A1F}" destId="{284B1B04-F0EF-4693-A397-6AF2629A2289}" srcOrd="4" destOrd="0" presId="urn:microsoft.com/office/officeart/2008/layout/LinedList"/>
    <dgm:cxn modelId="{AB68D2F0-20F0-43E2-AE1A-EF7A1C3ADD7B}" type="presParOf" srcId="{284B1B04-F0EF-4693-A397-6AF2629A2289}" destId="{85DE29F1-587C-499F-88E8-830DF331D35F}" srcOrd="0" destOrd="0" presId="urn:microsoft.com/office/officeart/2008/layout/LinedList"/>
    <dgm:cxn modelId="{3E6013F6-1829-4DCF-ABF0-4E887E55902B}" type="presParOf" srcId="{284B1B04-F0EF-4693-A397-6AF2629A2289}" destId="{7F6BE986-1A26-490F-99C9-34A51C1CE011}" srcOrd="1" destOrd="0" presId="urn:microsoft.com/office/officeart/2008/layout/LinedList"/>
    <dgm:cxn modelId="{433156BD-A5F6-4C24-AD43-F9AD352CC1AE}" type="presParOf" srcId="{284B1B04-F0EF-4693-A397-6AF2629A2289}" destId="{4DF21EFF-02D2-44CA-B639-E5B666A68DF9}" srcOrd="2" destOrd="0" presId="urn:microsoft.com/office/officeart/2008/layout/LinedList"/>
    <dgm:cxn modelId="{D59C07C1-E674-4183-A3A9-68F22FF87978}" type="presParOf" srcId="{C635D564-BAF9-43D2-B500-B32479930A1F}" destId="{27A86B12-3638-44CD-8228-DA6046FE7CDF}" srcOrd="5" destOrd="0" presId="urn:microsoft.com/office/officeart/2008/layout/LinedList"/>
    <dgm:cxn modelId="{8B7DEFB3-CF24-4994-A16E-ADD17D07D8CC}" type="presParOf" srcId="{C635D564-BAF9-43D2-B500-B32479930A1F}" destId="{9324B4D1-7F7C-4056-BABB-63A53D0DD00B}" srcOrd="6" destOrd="0" presId="urn:microsoft.com/office/officeart/2008/layout/LinedList"/>
    <dgm:cxn modelId="{69AB5CF0-7DBE-45D2-AE79-7DC8D9D74E94}" type="presParOf" srcId="{C635D564-BAF9-43D2-B500-B32479930A1F}" destId="{9D0DB789-4D92-45D8-B2C8-32E97D645CAF}" srcOrd="7" destOrd="0" presId="urn:microsoft.com/office/officeart/2008/layout/LinedList"/>
    <dgm:cxn modelId="{456853D1-5744-4548-9146-B0CA5B678ED8}" type="presParOf" srcId="{9D0DB789-4D92-45D8-B2C8-32E97D645CAF}" destId="{4914EC13-1994-4E56-A72D-9BC7C404A0A4}" srcOrd="0" destOrd="0" presId="urn:microsoft.com/office/officeart/2008/layout/LinedList"/>
    <dgm:cxn modelId="{A0738348-6FDB-4556-91E0-58C3328091AA}" type="presParOf" srcId="{9D0DB789-4D92-45D8-B2C8-32E97D645CAF}" destId="{CD1C2F59-5A74-442F-B322-FAE644C3B10B}" srcOrd="1" destOrd="0" presId="urn:microsoft.com/office/officeart/2008/layout/LinedList"/>
    <dgm:cxn modelId="{02D0100B-8BFD-4416-A846-6FC79CD92571}" type="presParOf" srcId="{9D0DB789-4D92-45D8-B2C8-32E97D645CAF}" destId="{B9BABB79-34CD-404C-BF14-4C8C6EEFAF73}" srcOrd="2" destOrd="0" presId="urn:microsoft.com/office/officeart/2008/layout/LinedList"/>
    <dgm:cxn modelId="{E8EF8820-EB06-4252-90EE-BE60F776B616}" type="presParOf" srcId="{C635D564-BAF9-43D2-B500-B32479930A1F}" destId="{C0D56995-575A-4655-A647-929D327DAC4F}" srcOrd="8" destOrd="0" presId="urn:microsoft.com/office/officeart/2008/layout/LinedList"/>
    <dgm:cxn modelId="{24F021FC-91D0-44BA-8396-9ECC54BE119E}" type="presParOf" srcId="{C635D564-BAF9-43D2-B500-B32479930A1F}" destId="{BCAB9319-AEF2-44B0-A8C1-B61D3F12DDD3}" srcOrd="9" destOrd="0" presId="urn:microsoft.com/office/officeart/2008/layout/LinedList"/>
    <dgm:cxn modelId="{EFC5E87C-E920-487E-88C0-FD8BADDEA944}" type="presParOf" srcId="{EE50A124-28F6-4519-A833-465C691213D8}" destId="{06D71126-05FA-42A1-9DDB-EBD3C9DD751A}" srcOrd="4" destOrd="0" presId="urn:microsoft.com/office/officeart/2008/layout/LinedList"/>
    <dgm:cxn modelId="{9B0FDFB5-E00A-422C-B6FA-87D8BBA0683F}" type="presParOf" srcId="{EE50A124-28F6-4519-A833-465C691213D8}" destId="{B8A9CAE7-0C64-4BB0-82A8-0789ED31F18E}" srcOrd="5" destOrd="0" presId="urn:microsoft.com/office/officeart/2008/layout/LinedList"/>
    <dgm:cxn modelId="{4D12186D-B479-4816-906F-77CEBDC3F6FA}" type="presParOf" srcId="{B8A9CAE7-0C64-4BB0-82A8-0789ED31F18E}" destId="{2BD5744B-2DB2-4D2A-A905-01F59BACAB3B}" srcOrd="0" destOrd="0" presId="urn:microsoft.com/office/officeart/2008/layout/LinedList"/>
    <dgm:cxn modelId="{1F8EC6EB-F9AE-40C9-9B6E-9C7F5E821E33}" type="presParOf" srcId="{B8A9CAE7-0C64-4BB0-82A8-0789ED31F18E}" destId="{2C1ADE68-9778-4E1A-8FE7-19973394BBEA}" srcOrd="1" destOrd="0" presId="urn:microsoft.com/office/officeart/2008/layout/LinedList"/>
    <dgm:cxn modelId="{B750F21C-37CF-4D9F-975B-5B946B73DEA0}" type="presParOf" srcId="{2C1ADE68-9778-4E1A-8FE7-19973394BBEA}" destId="{418DC726-9611-46C2-9054-F68E7E6F86FD}" srcOrd="0" destOrd="0" presId="urn:microsoft.com/office/officeart/2008/layout/LinedList"/>
    <dgm:cxn modelId="{21973AA8-CDF3-4E46-B7EC-724BC96AF17D}" type="presParOf" srcId="{2C1ADE68-9778-4E1A-8FE7-19973394BBEA}" destId="{0DECA2D4-CEFB-4AA1-932D-202817DF7E17}" srcOrd="1" destOrd="0" presId="urn:microsoft.com/office/officeart/2008/layout/LinedList"/>
    <dgm:cxn modelId="{121D3879-3927-4551-A03A-EF99FFBFD2CA}" type="presParOf" srcId="{0DECA2D4-CEFB-4AA1-932D-202817DF7E17}" destId="{D537F7C6-AECB-4E05-B2DF-77F91EFD944B}" srcOrd="0" destOrd="0" presId="urn:microsoft.com/office/officeart/2008/layout/LinedList"/>
    <dgm:cxn modelId="{D87B25DE-882A-47A7-85B8-269B24E8C544}" type="presParOf" srcId="{0DECA2D4-CEFB-4AA1-932D-202817DF7E17}" destId="{FDD5A1D7-CB00-4289-8B41-6D8831AE5127}" srcOrd="1" destOrd="0" presId="urn:microsoft.com/office/officeart/2008/layout/LinedList"/>
    <dgm:cxn modelId="{7F3B81F1-D86B-4DF3-8A89-26449E9279A9}" type="presParOf" srcId="{0DECA2D4-CEFB-4AA1-932D-202817DF7E17}" destId="{C8435117-D8D3-4E29-907B-5D1323C1DD14}" srcOrd="2" destOrd="0" presId="urn:microsoft.com/office/officeart/2008/layout/LinedList"/>
    <dgm:cxn modelId="{AF78A04D-36DC-4554-BEF9-B9EF29AD280F}" type="presParOf" srcId="{2C1ADE68-9778-4E1A-8FE7-19973394BBEA}" destId="{57BC1568-BF3A-4A27-9D8A-CB8F2B0DCD74}" srcOrd="2" destOrd="0" presId="urn:microsoft.com/office/officeart/2008/layout/LinedList"/>
    <dgm:cxn modelId="{3C3EF2A3-6A25-4CEA-B209-A33A7FE00C55}" type="presParOf" srcId="{2C1ADE68-9778-4E1A-8FE7-19973394BBEA}" destId="{A1126FAA-29A6-4166-A87A-E244C5F3494B}" srcOrd="3" destOrd="0" presId="urn:microsoft.com/office/officeart/2008/layout/LinedList"/>
    <dgm:cxn modelId="{C79A6D18-AB98-4C2A-A8B1-1C25B58F3AF9}" type="presParOf" srcId="{2C1ADE68-9778-4E1A-8FE7-19973394BBEA}" destId="{B0FE6FDF-D855-450D-BEAD-D085988943DB}" srcOrd="4" destOrd="0" presId="urn:microsoft.com/office/officeart/2008/layout/LinedList"/>
    <dgm:cxn modelId="{8FEC5150-3384-4FCE-B149-3F4F33641A6A}" type="presParOf" srcId="{B0FE6FDF-D855-450D-BEAD-D085988943DB}" destId="{6D8C109D-38B9-4869-9D75-1DA6BEDC2EF8}" srcOrd="0" destOrd="0" presId="urn:microsoft.com/office/officeart/2008/layout/LinedList"/>
    <dgm:cxn modelId="{C3B8996A-53BF-4444-A772-F0F2DF189663}" type="presParOf" srcId="{B0FE6FDF-D855-450D-BEAD-D085988943DB}" destId="{0FB44B1E-36EA-4503-8CD3-5BE32BDC2420}" srcOrd="1" destOrd="0" presId="urn:microsoft.com/office/officeart/2008/layout/LinedList"/>
    <dgm:cxn modelId="{3B770DEB-432C-4BEF-82D7-728F15060B31}" type="presParOf" srcId="{B0FE6FDF-D855-450D-BEAD-D085988943DB}" destId="{B1E3930E-2831-4E98-B143-24F88A8AD55C}" srcOrd="2" destOrd="0" presId="urn:microsoft.com/office/officeart/2008/layout/LinedList"/>
    <dgm:cxn modelId="{EBDE3A4A-7F27-4219-B45E-8DBEDC07818D}" type="presParOf" srcId="{2C1ADE68-9778-4E1A-8FE7-19973394BBEA}" destId="{2441D787-A8FA-4C6A-969A-4A792CB27606}" srcOrd="5" destOrd="0" presId="urn:microsoft.com/office/officeart/2008/layout/LinedList"/>
    <dgm:cxn modelId="{428DFECB-BCC2-451B-A193-973242C6C4EB}" type="presParOf" srcId="{2C1ADE68-9778-4E1A-8FE7-19973394BBEA}" destId="{89A37D97-D4E2-46FB-8185-F4E104C99CEE}" srcOrd="6" destOrd="0" presId="urn:microsoft.com/office/officeart/2008/layout/LinedList"/>
    <dgm:cxn modelId="{F982F166-9F40-4EBE-A86E-221E613693F7}" type="presParOf" srcId="{2C1ADE68-9778-4E1A-8FE7-19973394BBEA}" destId="{2AF799C8-1562-409B-82B9-9A8DDB565F89}" srcOrd="7" destOrd="0" presId="urn:microsoft.com/office/officeart/2008/layout/LinedList"/>
    <dgm:cxn modelId="{9C49C8BA-68E0-48D6-A0A8-665617966F81}" type="presParOf" srcId="{2AF799C8-1562-409B-82B9-9A8DDB565F89}" destId="{6E3C64BF-718C-43CC-BBEB-96DA7723B213}" srcOrd="0" destOrd="0" presId="urn:microsoft.com/office/officeart/2008/layout/LinedList"/>
    <dgm:cxn modelId="{0DB14204-B344-438B-9801-1462FB2CA0D9}" type="presParOf" srcId="{2AF799C8-1562-409B-82B9-9A8DDB565F89}" destId="{57D02E81-F20A-4FE7-8533-226EE3803339}" srcOrd="1" destOrd="0" presId="urn:microsoft.com/office/officeart/2008/layout/LinedList"/>
    <dgm:cxn modelId="{F9589F25-8F75-4080-9E52-1007A636D8FD}" type="presParOf" srcId="{2AF799C8-1562-409B-82B9-9A8DDB565F89}" destId="{93D68A05-6D97-4F1F-8C24-6A11FFEE7F1A}" srcOrd="2" destOrd="0" presId="urn:microsoft.com/office/officeart/2008/layout/LinedList"/>
    <dgm:cxn modelId="{F3D426B8-5AE8-4AEA-8980-49AFF6762203}" type="presParOf" srcId="{2C1ADE68-9778-4E1A-8FE7-19973394BBEA}" destId="{93809993-AF86-4ABF-A130-1007B5935DE0}" srcOrd="8" destOrd="0" presId="urn:microsoft.com/office/officeart/2008/layout/LinedList"/>
    <dgm:cxn modelId="{CABBC593-A31A-46F7-ABF7-A35BBEAFA892}" type="presParOf" srcId="{2C1ADE68-9778-4E1A-8FE7-19973394BBEA}" destId="{E1CBCC6A-9332-48C3-A865-BD576D87D9A8}" srcOrd="9" destOrd="0" presId="urn:microsoft.com/office/officeart/2008/layout/LinedList"/>
    <dgm:cxn modelId="{45EB25F1-94CF-4F13-98C7-94695B897F6E}" type="presParOf" srcId="{EE50A124-28F6-4519-A833-465C691213D8}" destId="{C31AA2C6-9C8F-49C7-B4DF-3FB3A25A3EBB}" srcOrd="6" destOrd="0" presId="urn:microsoft.com/office/officeart/2008/layout/LinedList"/>
    <dgm:cxn modelId="{7EB0E59E-1174-4167-947A-36E0947C32A0}" type="presParOf" srcId="{EE50A124-28F6-4519-A833-465C691213D8}" destId="{32B30C7A-4E39-4D65-A062-4012AF022F0C}" srcOrd="7" destOrd="0" presId="urn:microsoft.com/office/officeart/2008/layout/LinedList"/>
    <dgm:cxn modelId="{C17E1DC9-6186-4FA5-A388-C2FAD5D0A2D7}" type="presParOf" srcId="{32B30C7A-4E39-4D65-A062-4012AF022F0C}" destId="{12801EDD-E0E5-478F-823D-C606A154691D}" srcOrd="0" destOrd="0" presId="urn:microsoft.com/office/officeart/2008/layout/LinedList"/>
    <dgm:cxn modelId="{9C16EF29-C365-4915-A322-8A1EE524FA81}" type="presParOf" srcId="{32B30C7A-4E39-4D65-A062-4012AF022F0C}" destId="{67014BDC-0226-4AB5-965A-0E25FFD54CC0}" srcOrd="1" destOrd="0" presId="urn:microsoft.com/office/officeart/2008/layout/LinedList"/>
    <dgm:cxn modelId="{DE8852C6-A67E-46A3-A8F7-1CF9EF9842A9}" type="presParOf" srcId="{67014BDC-0226-4AB5-965A-0E25FFD54CC0}" destId="{3EEC79EF-4682-4077-89B0-AA8E21F786DE}" srcOrd="0" destOrd="0" presId="urn:microsoft.com/office/officeart/2008/layout/LinedList"/>
    <dgm:cxn modelId="{1693AFD8-A14C-4B94-9FA5-0D3B327A2914}" type="presParOf" srcId="{67014BDC-0226-4AB5-965A-0E25FFD54CC0}" destId="{056D107C-2E58-4F54-822E-62B1CC587E7C}" srcOrd="1" destOrd="0" presId="urn:microsoft.com/office/officeart/2008/layout/LinedList"/>
    <dgm:cxn modelId="{2E1CFA29-562B-41AE-AD84-4864924B06BD}" type="presParOf" srcId="{056D107C-2E58-4F54-822E-62B1CC587E7C}" destId="{C62A1D58-A24C-4AC9-8E59-E8899DF665FB}" srcOrd="0" destOrd="0" presId="urn:microsoft.com/office/officeart/2008/layout/LinedList"/>
    <dgm:cxn modelId="{286D33E4-6974-4188-8F40-5B669016E5B4}" type="presParOf" srcId="{056D107C-2E58-4F54-822E-62B1CC587E7C}" destId="{EF2B8F36-D99D-4143-BE02-3AE3640FB68F}" srcOrd="1" destOrd="0" presId="urn:microsoft.com/office/officeart/2008/layout/LinedList"/>
    <dgm:cxn modelId="{04C32C40-19F8-4AD5-AF9C-29EA7438EC2C}" type="presParOf" srcId="{056D107C-2E58-4F54-822E-62B1CC587E7C}" destId="{6AB722AC-500A-431B-8CBE-BA157775B817}" srcOrd="2" destOrd="0" presId="urn:microsoft.com/office/officeart/2008/layout/LinedList"/>
    <dgm:cxn modelId="{D21FBB4A-5FFD-42C8-9D8C-61F65E9E2EA1}" type="presParOf" srcId="{67014BDC-0226-4AB5-965A-0E25FFD54CC0}" destId="{390AF775-998C-4877-B6A1-59D4E4145A6D}" srcOrd="2" destOrd="0" presId="urn:microsoft.com/office/officeart/2008/layout/LinedList"/>
    <dgm:cxn modelId="{8E7A127C-E521-4109-846C-A9951D1A1E31}" type="presParOf" srcId="{67014BDC-0226-4AB5-965A-0E25FFD54CC0}" destId="{E96A852D-8E0F-4671-B12B-DC535F33F1B3}" srcOrd="3" destOrd="0" presId="urn:microsoft.com/office/officeart/2008/layout/LinedList"/>
    <dgm:cxn modelId="{225D3FD1-C98E-4ADE-B42E-78A88D4A36E2}" type="presParOf" srcId="{67014BDC-0226-4AB5-965A-0E25FFD54CC0}" destId="{F46AD98D-03FC-4E29-B631-2AC842408ADE}" srcOrd="4" destOrd="0" presId="urn:microsoft.com/office/officeart/2008/layout/LinedList"/>
    <dgm:cxn modelId="{E41CC8A6-53E6-48BD-9AD8-E4C02234B167}" type="presParOf" srcId="{F46AD98D-03FC-4E29-B631-2AC842408ADE}" destId="{7853FB49-5FC0-4910-9394-1BDD414BD256}" srcOrd="0" destOrd="0" presId="urn:microsoft.com/office/officeart/2008/layout/LinedList"/>
    <dgm:cxn modelId="{40CE8184-E58E-4659-9996-292E83C5E3E6}" type="presParOf" srcId="{F46AD98D-03FC-4E29-B631-2AC842408ADE}" destId="{90A369C0-F595-4C3B-AF4E-60461CC3DC26}" srcOrd="1" destOrd="0" presId="urn:microsoft.com/office/officeart/2008/layout/LinedList"/>
    <dgm:cxn modelId="{5C2F02E8-862F-481E-A924-75EC2AD690AD}" type="presParOf" srcId="{F46AD98D-03FC-4E29-B631-2AC842408ADE}" destId="{2B77AD9C-698D-4EAE-ADD6-B50E03BD7095}" srcOrd="2" destOrd="0" presId="urn:microsoft.com/office/officeart/2008/layout/LinedList"/>
    <dgm:cxn modelId="{CD4059C9-0546-4DE0-AC34-032384C19458}" type="presParOf" srcId="{67014BDC-0226-4AB5-965A-0E25FFD54CC0}" destId="{C3F5C7E8-A479-4CD7-B9BC-4632A41093FA}" srcOrd="5" destOrd="0" presId="urn:microsoft.com/office/officeart/2008/layout/LinedList"/>
    <dgm:cxn modelId="{A8864A3D-0789-441C-AE5F-A0A7D9192511}" type="presParOf" srcId="{67014BDC-0226-4AB5-965A-0E25FFD54CC0}" destId="{764AAD27-D287-4B41-ABAE-15423CB4A5E8}" srcOrd="6" destOrd="0" presId="urn:microsoft.com/office/officeart/2008/layout/LinedList"/>
    <dgm:cxn modelId="{97ABAD1A-74A6-4544-9F9D-70F49979DF9A}" type="presParOf" srcId="{67014BDC-0226-4AB5-965A-0E25FFD54CC0}" destId="{833C6FF2-D869-497B-B962-E17983824B0A}" srcOrd="7" destOrd="0" presId="urn:microsoft.com/office/officeart/2008/layout/LinedList"/>
    <dgm:cxn modelId="{1E02D390-F478-4675-AB88-76C55E8D811D}" type="presParOf" srcId="{833C6FF2-D869-497B-B962-E17983824B0A}" destId="{4F9485D2-3FD9-4621-BCF4-0810C0AA80D0}" srcOrd="0" destOrd="0" presId="urn:microsoft.com/office/officeart/2008/layout/LinedList"/>
    <dgm:cxn modelId="{A32FE536-3C14-47A2-9BC1-7F1632A3C043}" type="presParOf" srcId="{833C6FF2-D869-497B-B962-E17983824B0A}" destId="{F19A71BA-6636-4CE3-8150-53965D5B14A2}" srcOrd="1" destOrd="0" presId="urn:microsoft.com/office/officeart/2008/layout/LinedList"/>
    <dgm:cxn modelId="{C55502B6-35EA-4F9C-AE31-9133B8A97019}" type="presParOf" srcId="{833C6FF2-D869-497B-B962-E17983824B0A}" destId="{A895C6A4-574F-4EB1-937F-B3D645AFE423}" srcOrd="2" destOrd="0" presId="urn:microsoft.com/office/officeart/2008/layout/LinedList"/>
    <dgm:cxn modelId="{C3177C85-4DBB-4E90-BAC0-34BE34B90D9D}" type="presParOf" srcId="{67014BDC-0226-4AB5-965A-0E25FFD54CC0}" destId="{4844165A-2553-423B-B72E-96782BB5D98B}" srcOrd="8" destOrd="0" presId="urn:microsoft.com/office/officeart/2008/layout/LinedList"/>
    <dgm:cxn modelId="{9749999A-E3DE-48D5-B588-3AF2431327FD}" type="presParOf" srcId="{67014BDC-0226-4AB5-965A-0E25FFD54CC0}" destId="{33EA5B27-9188-4760-9679-C62546BD7180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D11A5AC-3FB1-4BCC-8AF8-BF1E384C741A}">
      <dgm:prSet phldrT="[Текст]"/>
      <dgm:spPr/>
      <dgm:t>
        <a:bodyPr/>
        <a:lstStyle/>
        <a:p>
          <a:r>
            <a:rPr lang="kk-KZ"/>
            <a:t>ТЖҚ-ны қабылдауды және шарт бойынша төлемді қасақана созу. </a:t>
          </a:r>
        </a:p>
      </dgm:t>
    </dgm:pt>
    <dgm:pt modelId="{FA762BCE-C2C7-4434-8382-FEE9AF5C26E3}" type="parTrans" cxnId="{9B765EB7-934C-434F-9191-289688801B2B}">
      <dgm:prSet/>
      <dgm:spPr/>
      <dgm:t>
        <a:bodyPr/>
        <a:lstStyle/>
        <a:p>
          <a:endParaRPr lang="ru-RU"/>
        </a:p>
      </dgm:t>
    </dgm:pt>
    <dgm:pt modelId="{73FC6791-EEBC-4862-9229-B81578260373}" type="sibTrans" cxnId="{9B765EB7-934C-434F-9191-289688801B2B}">
      <dgm:prSet/>
      <dgm:spPr/>
      <dgm:t>
        <a:bodyPr/>
        <a:lstStyle/>
        <a:p>
          <a:endParaRPr lang="ru-RU"/>
        </a:p>
      </dgm:t>
    </dgm:pt>
    <dgm:pt modelId="{13226058-2066-4598-815C-1D86C36B7982}">
      <dgm:prSet phldrT="[Текст]"/>
      <dgm:spPr/>
      <dgm:t>
        <a:bodyPr/>
        <a:lstStyle/>
        <a:p>
          <a:r>
            <a:rPr lang="kk-KZ" b="1"/>
            <a:t>ТЖҚ қабылдау күндерін жиі ауыстыру</a:t>
          </a:r>
          <a:endParaRPr lang="ru-RU" dirty="0"/>
        </a:p>
      </dgm:t>
    </dgm:pt>
    <dgm:pt modelId="{9755F22D-9961-41E1-870D-58FA359F09B3}" type="parTrans" cxnId="{F3E0443C-C762-4E40-90CA-3A848976E0E1}">
      <dgm:prSet/>
      <dgm:spPr/>
      <dgm:t>
        <a:bodyPr/>
        <a:lstStyle/>
        <a:p>
          <a:endParaRPr lang="ru-RU"/>
        </a:p>
      </dgm:t>
    </dgm:pt>
    <dgm:pt modelId="{6BF3DCF6-4288-4E90-B000-C1C66168C7BA}" type="sibTrans" cxnId="{F3E0443C-C762-4E40-90CA-3A848976E0E1}">
      <dgm:prSet/>
      <dgm:spPr/>
      <dgm:t>
        <a:bodyPr/>
        <a:lstStyle/>
        <a:p>
          <a:endParaRPr lang="ru-RU"/>
        </a:p>
      </dgm:t>
    </dgm:pt>
    <dgm:pt modelId="{5FACB024-1FCF-4054-9D6D-E186D9E76F3F}">
      <dgm:prSet phldrT="[Текст]"/>
      <dgm:spPr/>
      <dgm:t>
        <a:bodyPr/>
        <a:lstStyle/>
        <a:p>
          <a:r>
            <a:rPr lang="kk-KZ" b="1"/>
            <a:t>ТЖҚ-ны қабылдамаудың формальды себептерін ұсыну</a:t>
          </a:r>
        </a:p>
      </dgm:t>
    </dgm:pt>
    <dgm:pt modelId="{904A3666-63D1-44F0-BC2D-07DE54F43DAE}" type="parTrans" cxnId="{889A1D46-7D7D-4AA6-A245-7BA1332CBAC1}">
      <dgm:prSet/>
      <dgm:spPr/>
      <dgm:t>
        <a:bodyPr/>
        <a:lstStyle/>
        <a:p>
          <a:endParaRPr lang="ru-RU"/>
        </a:p>
      </dgm:t>
    </dgm:pt>
    <dgm:pt modelId="{CD0A2773-0837-483D-B0D8-D40271F1B8EA}" type="sibTrans" cxnId="{889A1D46-7D7D-4AA6-A245-7BA1332CBAC1}">
      <dgm:prSet/>
      <dgm:spPr/>
      <dgm:t>
        <a:bodyPr/>
        <a:lstStyle/>
        <a:p>
          <a:endParaRPr lang="ru-RU"/>
        </a:p>
      </dgm:t>
    </dgm:pt>
    <dgm:pt modelId="{1AA25B24-B6B4-4439-B0FD-C7951417D1B0}">
      <dgm:prSet phldrT="[Текст]"/>
      <dgm:spPr/>
      <dgm:t>
        <a:bodyPr/>
        <a:lstStyle/>
        <a:p>
          <a:r>
            <a:rPr lang="kk-KZ" b="1"/>
            <a:t>Шартта қабылдау мерзімі бойынша анық емес/бұлыңғыр шарттарды белгілеу </a:t>
          </a:r>
        </a:p>
      </dgm:t>
    </dgm:pt>
    <dgm:pt modelId="{21195B08-A769-4A58-A44F-F37C5DA45C2A}" type="parTrans" cxnId="{684AC3D4-CC77-4B0A-8AB4-3D37E43D3119}">
      <dgm:prSet/>
      <dgm:spPr/>
      <dgm:t>
        <a:bodyPr/>
        <a:lstStyle/>
        <a:p>
          <a:endParaRPr lang="ru-RU"/>
        </a:p>
      </dgm:t>
    </dgm:pt>
    <dgm:pt modelId="{DEA64663-3910-4EBB-ABCF-638CA90848D5}" type="sibTrans" cxnId="{684AC3D4-CC77-4B0A-8AB4-3D37E43D3119}">
      <dgm:prSet/>
      <dgm:spPr/>
      <dgm:t>
        <a:bodyPr/>
        <a:lstStyle/>
        <a:p>
          <a:endParaRPr lang="ru-RU"/>
        </a:p>
      </dgm:t>
    </dgm:pt>
    <dgm:pt modelId="{3D8B1AE0-3315-48F2-A9D3-D33BE3FA1D0D}">
      <dgm:prSet phldrT="[Текст]"/>
      <dgm:spPr/>
      <dgm:t>
        <a:bodyPr/>
        <a:lstStyle/>
        <a:p>
          <a:r>
            <a:rPr lang="kk-KZ" b="1"/>
            <a:t>ТЖҚ өнім берушілерінің шағымдары</a:t>
          </a:r>
          <a:endParaRPr lang="ru-RU" dirty="0"/>
        </a:p>
      </dgm:t>
    </dgm:pt>
    <dgm:pt modelId="{6F86A163-A561-4E38-83BC-EF9A964CEFF1}" type="parTrans" cxnId="{F5702A09-8895-4B76-843E-62DB6DDA1F63}">
      <dgm:prSet/>
      <dgm:spPr/>
      <dgm:t>
        <a:bodyPr/>
        <a:lstStyle/>
        <a:p>
          <a:endParaRPr lang="ru-RU"/>
        </a:p>
      </dgm:t>
    </dgm:pt>
    <dgm:pt modelId="{16D7D52B-BADB-4C07-B4A1-0CCF29C6F2F2}" type="sibTrans" cxnId="{F5702A09-8895-4B76-843E-62DB6DDA1F63}">
      <dgm:prSet/>
      <dgm:spPr/>
      <dgm:t>
        <a:bodyPr/>
        <a:lstStyle/>
        <a:p>
          <a:endParaRPr lang="ru-RU"/>
        </a:p>
      </dgm:t>
    </dgm:pt>
    <dgm:pt modelId="{F92521E4-1711-4A16-88D8-62D4853CDDB4}">
      <dgm:prSet phldrT="[Текст]"/>
      <dgm:spPr/>
      <dgm:t>
        <a:bodyPr/>
        <a:lstStyle/>
        <a:p>
          <a:r>
            <a:rPr lang="kk-KZ"/>
            <a:t>Жұмыстарға шарт талаптарына сәйкес ақы төлемеу.</a:t>
          </a:r>
        </a:p>
      </dgm:t>
    </dgm:pt>
    <dgm:pt modelId="{1BD21590-A6B6-4940-8DE6-64930DF79C12}" type="parTrans" cxnId="{BEEF9E65-E39D-4056-BFA9-EB3A302F4061}">
      <dgm:prSet/>
      <dgm:spPr/>
      <dgm:t>
        <a:bodyPr/>
        <a:lstStyle/>
        <a:p>
          <a:endParaRPr lang="ru-RU"/>
        </a:p>
      </dgm:t>
    </dgm:pt>
    <dgm:pt modelId="{7261A79C-AF2E-4910-AE00-0C1B1C26D8C5}" type="sibTrans" cxnId="{BEEF9E65-E39D-4056-BFA9-EB3A302F4061}">
      <dgm:prSet/>
      <dgm:spPr/>
      <dgm:t>
        <a:bodyPr/>
        <a:lstStyle/>
        <a:p>
          <a:endParaRPr lang="ru-RU"/>
        </a:p>
      </dgm:t>
    </dgm:pt>
    <dgm:pt modelId="{4F05B908-1695-4251-BEBF-68349AF5F64B}">
      <dgm:prSet phldrT="[Текст]"/>
      <dgm:spPr/>
      <dgm:t>
        <a:bodyPr/>
        <a:lstStyle/>
        <a:p>
          <a:r>
            <a:rPr lang="kk-KZ" b="1"/>
            <a:t>Туындаған дебиторлық берешек </a:t>
          </a:r>
        </a:p>
      </dgm:t>
    </dgm:pt>
    <dgm:pt modelId="{865B4420-E2F9-4220-AB5A-9CD121140D1B}" type="parTrans" cxnId="{0A303729-D611-429B-B55A-417B02CC7FDC}">
      <dgm:prSet/>
      <dgm:spPr/>
      <dgm:t>
        <a:bodyPr/>
        <a:lstStyle/>
        <a:p>
          <a:endParaRPr lang="ru-RU"/>
        </a:p>
      </dgm:t>
    </dgm:pt>
    <dgm:pt modelId="{22BCF72D-A735-4639-A2D6-8C39366EFDDB}" type="sibTrans" cxnId="{0A303729-D611-429B-B55A-417B02CC7FDC}">
      <dgm:prSet/>
      <dgm:spPr/>
      <dgm:t>
        <a:bodyPr/>
        <a:lstStyle/>
        <a:p>
          <a:endParaRPr lang="ru-RU"/>
        </a:p>
      </dgm:t>
    </dgm:pt>
    <dgm:pt modelId="{D5275331-E8FE-4296-8BA5-7AE57AABFFA0}">
      <dgm:prSet phldrT="[Текст]"/>
      <dgm:spPr/>
      <dgm:t>
        <a:bodyPr/>
        <a:lstStyle/>
        <a:p>
          <a:r>
            <a:rPr lang="kk-KZ" b="1"/>
            <a:t>Шарт талаптарында көзделмеген аванс төлеуге өтінім</a:t>
          </a:r>
        </a:p>
      </dgm:t>
    </dgm:pt>
    <dgm:pt modelId="{304B7C70-8A1F-4F0A-9E67-0E80CE853C96}" type="parTrans" cxnId="{4AADD6DC-D6C7-4A86-AE3F-6BC380C48A6D}">
      <dgm:prSet/>
      <dgm:spPr/>
      <dgm:t>
        <a:bodyPr/>
        <a:lstStyle/>
        <a:p>
          <a:endParaRPr lang="ru-RU"/>
        </a:p>
      </dgm:t>
    </dgm:pt>
    <dgm:pt modelId="{E855EAB2-03D0-4C35-B8CD-FC044B993A41}" type="sibTrans" cxnId="{4AADD6DC-D6C7-4A86-AE3F-6BC380C48A6D}">
      <dgm:prSet/>
      <dgm:spPr/>
      <dgm:t>
        <a:bodyPr/>
        <a:lstStyle/>
        <a:p>
          <a:endParaRPr lang="ru-RU"/>
        </a:p>
      </dgm:t>
    </dgm:pt>
    <dgm:pt modelId="{D1A97E1A-21EF-410A-8793-A93F8A50F7F1}">
      <dgm:prSet phldrT="[Текст]"/>
      <dgm:spPr/>
      <dgm:t>
        <a:bodyPr/>
        <a:lstStyle/>
        <a:p>
          <a:r>
            <a:rPr lang="kk-KZ" b="1"/>
            <a:t>Жеткізілмеген/аяқталмаған ТЖҚ үшін 100% төлемді жүзеге асыру</a:t>
          </a:r>
        </a:p>
      </dgm:t>
    </dgm:pt>
    <dgm:pt modelId="{F698FD01-6555-4B7B-A3D2-D3B77A335C49}" type="parTrans" cxnId="{43BC58EF-9121-4475-B1E1-8179BC5F79D5}">
      <dgm:prSet/>
      <dgm:spPr/>
      <dgm:t>
        <a:bodyPr/>
        <a:lstStyle/>
        <a:p>
          <a:endParaRPr lang="ru-RU"/>
        </a:p>
      </dgm:t>
    </dgm:pt>
    <dgm:pt modelId="{63BEFBCD-0003-4FC2-965C-9BBFCBE9C7F7}" type="sibTrans" cxnId="{43BC58EF-9121-4475-B1E1-8179BC5F79D5}">
      <dgm:prSet/>
      <dgm:spPr/>
      <dgm:t>
        <a:bodyPr/>
        <a:lstStyle/>
        <a:p>
          <a:endParaRPr lang="ru-RU"/>
        </a:p>
      </dgm:t>
    </dgm:pt>
    <dgm:pt modelId="{CF7BE0BB-2893-4F7D-92F2-32BDCF946584}">
      <dgm:prSet phldrT="[Текст]"/>
      <dgm:spPr/>
      <dgm:t>
        <a:bodyPr/>
        <a:lstStyle/>
        <a:p>
          <a:r>
            <a:rPr lang="kk-KZ"/>
            <a:t>Өнім берушіні сенімсіз өнім берушілер тізбесіне енгізбеу. </a:t>
          </a:r>
        </a:p>
      </dgm:t>
    </dgm:pt>
    <dgm:pt modelId="{3A0E723A-7E6D-46B9-9ED1-09C5CA1B2459}" type="parTrans" cxnId="{27904EB6-EEF3-4B08-9687-8C493DA1DE2D}">
      <dgm:prSet/>
      <dgm:spPr/>
      <dgm:t>
        <a:bodyPr/>
        <a:lstStyle/>
        <a:p>
          <a:endParaRPr lang="ru-RU"/>
        </a:p>
      </dgm:t>
    </dgm:pt>
    <dgm:pt modelId="{B7CC51A1-4701-4630-AFD9-1D0EFC201607}" type="sibTrans" cxnId="{27904EB6-EEF3-4B08-9687-8C493DA1DE2D}">
      <dgm:prSet/>
      <dgm:spPr/>
      <dgm:t>
        <a:bodyPr/>
        <a:lstStyle/>
        <a:p>
          <a:endParaRPr lang="ru-RU"/>
        </a:p>
      </dgm:t>
    </dgm:pt>
    <dgm:pt modelId="{71AED464-6043-4B04-B9AF-739B3E951F6D}">
      <dgm:prSet phldrT="[Текст]"/>
      <dgm:spPr/>
      <dgm:t>
        <a:bodyPr/>
        <a:lstStyle/>
        <a:p>
          <a:r>
            <a:rPr lang="kk-KZ" b="1"/>
            <a:t>Өнім берушінің қабылданған міндеттемелерді орындамауына қызметкерлердің қасақана кеш ден қоюы</a:t>
          </a:r>
        </a:p>
      </dgm:t>
    </dgm:pt>
    <dgm:pt modelId="{95560ADB-55C6-4F2A-8D67-88AF742971AE}" type="parTrans" cxnId="{33005E49-BF19-4047-93CA-3F34B8360B7C}">
      <dgm:prSet/>
      <dgm:spPr/>
      <dgm:t>
        <a:bodyPr/>
        <a:lstStyle/>
        <a:p>
          <a:endParaRPr lang="ru-RU"/>
        </a:p>
      </dgm:t>
    </dgm:pt>
    <dgm:pt modelId="{2C6CB312-0FB0-4ADE-9C09-4757FA90C16C}" type="sibTrans" cxnId="{33005E49-BF19-4047-93CA-3F34B8360B7C}">
      <dgm:prSet/>
      <dgm:spPr/>
      <dgm:t>
        <a:bodyPr/>
        <a:lstStyle/>
        <a:p>
          <a:endParaRPr lang="ru-RU"/>
        </a:p>
      </dgm:t>
    </dgm:pt>
    <dgm:pt modelId="{383E0E0F-0CE5-4858-9057-EA56EBA60337}">
      <dgm:prSet phldrT="[Текст]"/>
      <dgm:spPr/>
      <dgm:t>
        <a:bodyPr/>
        <a:lstStyle/>
        <a:p>
          <a:r>
            <a:rPr lang="kk-KZ" b="1" i="0"/>
            <a:t>Қызметкерлердің өндіріс үшін қажетті ТЖҚ-ның жоқтығы туралы шағымдары, өтінімдері</a:t>
          </a:r>
          <a:endParaRPr lang="ru-RU" b="1" i="0" dirty="0"/>
        </a:p>
      </dgm:t>
    </dgm:pt>
    <dgm:pt modelId="{6A5011AE-7167-4E70-9051-7BD26F2D5F60}" type="parTrans" cxnId="{CFA97D93-19B3-4FB0-AAF6-0B39F7534EE7}">
      <dgm:prSet/>
      <dgm:spPr/>
      <dgm:t>
        <a:bodyPr/>
        <a:lstStyle/>
        <a:p>
          <a:endParaRPr lang="ru-RU"/>
        </a:p>
      </dgm:t>
    </dgm:pt>
    <dgm:pt modelId="{6B2228F5-2B1F-469B-937F-E70B14A9DC93}" type="sibTrans" cxnId="{CFA97D93-19B3-4FB0-AAF6-0B39F7534EE7}">
      <dgm:prSet/>
      <dgm:spPr/>
      <dgm:t>
        <a:bodyPr/>
        <a:lstStyle/>
        <a:p>
          <a:endParaRPr lang="ru-RU"/>
        </a:p>
      </dgm:t>
    </dgm:pt>
    <dgm:pt modelId="{88C0E189-F78A-4F30-81AF-84368439230D}">
      <dgm:prSet phldrT="[Текст]"/>
      <dgm:spPr/>
      <dgm:t>
        <a:bodyPr/>
        <a:lstStyle/>
        <a:p>
          <a:r>
            <a:rPr lang="kk-KZ" b="1"/>
            <a:t>ТЖҚ жеткізу мерзімдерін ұлғайтатын қосымша келісімдер жасасу</a:t>
          </a:r>
          <a:endParaRPr lang="ru-RU" dirty="0"/>
        </a:p>
      </dgm:t>
    </dgm:pt>
    <dgm:pt modelId="{238BEF2A-72E5-4FD3-A28F-F1F1CAB28FA7}" type="parTrans" cxnId="{C5569ADE-1200-46C4-8436-5A9B38153840}">
      <dgm:prSet/>
      <dgm:spPr/>
      <dgm:t>
        <a:bodyPr/>
        <a:lstStyle/>
        <a:p>
          <a:endParaRPr lang="ru-RU"/>
        </a:p>
      </dgm:t>
    </dgm:pt>
    <dgm:pt modelId="{EC55503B-2A7E-4BEA-80BE-5164FB82B3BC}" type="sibTrans" cxnId="{C5569ADE-1200-46C4-8436-5A9B38153840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501C8180-0437-4533-B82D-BC1281C2EF18}" type="pres">
      <dgm:prSet presAssocID="{DD11A5AC-3FB1-4BCC-8AF8-BF1E384C741A}" presName="thickLine" presStyleLbl="alignNode1" presStyleIdx="0" presStyleCnt="3"/>
      <dgm:spPr/>
    </dgm:pt>
    <dgm:pt modelId="{F26B9056-5B32-450A-AF8F-CAADC8709B70}" type="pres">
      <dgm:prSet presAssocID="{DD11A5AC-3FB1-4BCC-8AF8-BF1E384C741A}" presName="horz1" presStyleCnt="0"/>
      <dgm:spPr/>
    </dgm:pt>
    <dgm:pt modelId="{3565FD0E-14CE-4319-99AA-28A2FFE15F03}" type="pres">
      <dgm:prSet presAssocID="{DD11A5AC-3FB1-4BCC-8AF8-BF1E384C741A}" presName="tx1" presStyleLbl="revTx" presStyleIdx="0" presStyleCnt="13"/>
      <dgm:spPr/>
    </dgm:pt>
    <dgm:pt modelId="{960636B4-A7A2-4639-8F91-D13424B794D7}" type="pres">
      <dgm:prSet presAssocID="{DD11A5AC-3FB1-4BCC-8AF8-BF1E384C741A}" presName="vert1" presStyleCnt="0"/>
      <dgm:spPr/>
    </dgm:pt>
    <dgm:pt modelId="{2D01194F-3950-4D66-BB88-AF8EC80C002D}" type="pres">
      <dgm:prSet presAssocID="{13226058-2066-4598-815C-1D86C36B7982}" presName="vertSpace2a" presStyleCnt="0"/>
      <dgm:spPr/>
    </dgm:pt>
    <dgm:pt modelId="{D2D1594D-A730-4A25-803E-DB8BF374C44F}" type="pres">
      <dgm:prSet presAssocID="{13226058-2066-4598-815C-1D86C36B7982}" presName="horz2" presStyleCnt="0"/>
      <dgm:spPr/>
    </dgm:pt>
    <dgm:pt modelId="{A1221FDE-921D-4865-8AC5-1C521521D49C}" type="pres">
      <dgm:prSet presAssocID="{13226058-2066-4598-815C-1D86C36B7982}" presName="horzSpace2" presStyleCnt="0"/>
      <dgm:spPr/>
    </dgm:pt>
    <dgm:pt modelId="{0C0163B0-6ACA-4173-B5D1-0AA9C773EBBC}" type="pres">
      <dgm:prSet presAssocID="{13226058-2066-4598-815C-1D86C36B7982}" presName="tx2" presStyleLbl="revTx" presStyleIdx="1" presStyleCnt="13" custScaleX="64327"/>
      <dgm:spPr/>
    </dgm:pt>
    <dgm:pt modelId="{D3FF11CB-7AD2-4E21-982F-A2CDB0F7111E}" type="pres">
      <dgm:prSet presAssocID="{13226058-2066-4598-815C-1D86C36B7982}" presName="vert2" presStyleCnt="0"/>
      <dgm:spPr/>
    </dgm:pt>
    <dgm:pt modelId="{DA6D79CF-587F-4682-B97E-3BF76BD17AE1}" type="pres">
      <dgm:prSet presAssocID="{13226058-2066-4598-815C-1D86C36B7982}" presName="thinLine2b" presStyleLbl="callout" presStyleIdx="0" presStyleCnt="10"/>
      <dgm:spPr/>
    </dgm:pt>
    <dgm:pt modelId="{DC5A6BDA-1CED-4A6E-A4EE-9D1257FAB44C}" type="pres">
      <dgm:prSet presAssocID="{13226058-2066-4598-815C-1D86C36B7982}" presName="vertSpace2b" presStyleCnt="0"/>
      <dgm:spPr/>
    </dgm:pt>
    <dgm:pt modelId="{2A6DB6D8-D7AD-474B-BFBD-66A73CA088AF}" type="pres">
      <dgm:prSet presAssocID="{5FACB024-1FCF-4054-9D6D-E186D9E76F3F}" presName="horz2" presStyleCnt="0"/>
      <dgm:spPr/>
    </dgm:pt>
    <dgm:pt modelId="{A6A0802C-03D9-4C50-ACF5-AAA5656E2C2A}" type="pres">
      <dgm:prSet presAssocID="{5FACB024-1FCF-4054-9D6D-E186D9E76F3F}" presName="horzSpace2" presStyleCnt="0"/>
      <dgm:spPr/>
    </dgm:pt>
    <dgm:pt modelId="{5E97CDF3-33AD-464B-8457-A7960231C07D}" type="pres">
      <dgm:prSet presAssocID="{5FACB024-1FCF-4054-9D6D-E186D9E76F3F}" presName="tx2" presStyleLbl="revTx" presStyleIdx="2" presStyleCnt="13"/>
      <dgm:spPr/>
    </dgm:pt>
    <dgm:pt modelId="{18D58246-FC3D-4C1B-9D3C-A6B192AC5212}" type="pres">
      <dgm:prSet presAssocID="{5FACB024-1FCF-4054-9D6D-E186D9E76F3F}" presName="vert2" presStyleCnt="0"/>
      <dgm:spPr/>
    </dgm:pt>
    <dgm:pt modelId="{F463884A-52AF-42A9-8722-78B68FFF720F}" type="pres">
      <dgm:prSet presAssocID="{5FACB024-1FCF-4054-9D6D-E186D9E76F3F}" presName="thinLine2b" presStyleLbl="callout" presStyleIdx="1" presStyleCnt="10"/>
      <dgm:spPr/>
    </dgm:pt>
    <dgm:pt modelId="{2DB7B3EB-5324-45BE-8E90-CD09640B1DD9}" type="pres">
      <dgm:prSet presAssocID="{5FACB024-1FCF-4054-9D6D-E186D9E76F3F}" presName="vertSpace2b" presStyleCnt="0"/>
      <dgm:spPr/>
    </dgm:pt>
    <dgm:pt modelId="{7B1683A4-290C-49FB-AD6A-EB7BA2FB627D}" type="pres">
      <dgm:prSet presAssocID="{1AA25B24-B6B4-4439-B0FD-C7951417D1B0}" presName="horz2" presStyleCnt="0"/>
      <dgm:spPr/>
    </dgm:pt>
    <dgm:pt modelId="{EDED1894-097E-4F32-A981-F085E0CF0478}" type="pres">
      <dgm:prSet presAssocID="{1AA25B24-B6B4-4439-B0FD-C7951417D1B0}" presName="horzSpace2" presStyleCnt="0"/>
      <dgm:spPr/>
    </dgm:pt>
    <dgm:pt modelId="{6DD12CA0-DB05-4984-8B8D-0DF980256A4F}" type="pres">
      <dgm:prSet presAssocID="{1AA25B24-B6B4-4439-B0FD-C7951417D1B0}" presName="tx2" presStyleLbl="revTx" presStyleIdx="3" presStyleCnt="13"/>
      <dgm:spPr/>
    </dgm:pt>
    <dgm:pt modelId="{BFD2F4C6-1BC7-49A0-B8EA-0FF200787CD2}" type="pres">
      <dgm:prSet presAssocID="{1AA25B24-B6B4-4439-B0FD-C7951417D1B0}" presName="vert2" presStyleCnt="0"/>
      <dgm:spPr/>
    </dgm:pt>
    <dgm:pt modelId="{BD43C745-579B-4714-A5F6-7A1C2931C35A}" type="pres">
      <dgm:prSet presAssocID="{1AA25B24-B6B4-4439-B0FD-C7951417D1B0}" presName="thinLine2b" presStyleLbl="callout" presStyleIdx="2" presStyleCnt="10"/>
      <dgm:spPr/>
    </dgm:pt>
    <dgm:pt modelId="{69C7F21E-4C15-4FE6-890C-91EF2A4BC201}" type="pres">
      <dgm:prSet presAssocID="{1AA25B24-B6B4-4439-B0FD-C7951417D1B0}" presName="vertSpace2b" presStyleCnt="0"/>
      <dgm:spPr/>
    </dgm:pt>
    <dgm:pt modelId="{5D60DD3B-B34C-4359-80D1-B094D900CC25}" type="pres">
      <dgm:prSet presAssocID="{3D8B1AE0-3315-48F2-A9D3-D33BE3FA1D0D}" presName="horz2" presStyleCnt="0"/>
      <dgm:spPr/>
    </dgm:pt>
    <dgm:pt modelId="{232A1774-E355-43FB-A597-0F16BA293AA2}" type="pres">
      <dgm:prSet presAssocID="{3D8B1AE0-3315-48F2-A9D3-D33BE3FA1D0D}" presName="horzSpace2" presStyleCnt="0"/>
      <dgm:spPr/>
    </dgm:pt>
    <dgm:pt modelId="{845278C1-9627-4A06-A568-D318F7665C41}" type="pres">
      <dgm:prSet presAssocID="{3D8B1AE0-3315-48F2-A9D3-D33BE3FA1D0D}" presName="tx2" presStyleLbl="revTx" presStyleIdx="4" presStyleCnt="13"/>
      <dgm:spPr/>
    </dgm:pt>
    <dgm:pt modelId="{ED68CC1B-6875-4F13-A7C9-20B62D168379}" type="pres">
      <dgm:prSet presAssocID="{3D8B1AE0-3315-48F2-A9D3-D33BE3FA1D0D}" presName="vert2" presStyleCnt="0"/>
      <dgm:spPr/>
    </dgm:pt>
    <dgm:pt modelId="{7D399A2A-2DFC-44AD-A41D-F4DEDB81CAD3}" type="pres">
      <dgm:prSet presAssocID="{3D8B1AE0-3315-48F2-A9D3-D33BE3FA1D0D}" presName="thinLine2b" presStyleLbl="callout" presStyleIdx="3" presStyleCnt="10"/>
      <dgm:spPr/>
    </dgm:pt>
    <dgm:pt modelId="{9FEF797B-DFF3-4A3F-B7A8-226664901F33}" type="pres">
      <dgm:prSet presAssocID="{3D8B1AE0-3315-48F2-A9D3-D33BE3FA1D0D}" presName="vertSpace2b" presStyleCnt="0"/>
      <dgm:spPr/>
    </dgm:pt>
    <dgm:pt modelId="{0E8048CE-A454-486D-9105-AE886834AD84}" type="pres">
      <dgm:prSet presAssocID="{F92521E4-1711-4A16-88D8-62D4853CDDB4}" presName="thickLine" presStyleLbl="alignNode1" presStyleIdx="1" presStyleCnt="3"/>
      <dgm:spPr/>
    </dgm:pt>
    <dgm:pt modelId="{D1B413BD-251B-4020-9241-CB208AFCE6B6}" type="pres">
      <dgm:prSet presAssocID="{F92521E4-1711-4A16-88D8-62D4853CDDB4}" presName="horz1" presStyleCnt="0"/>
      <dgm:spPr/>
    </dgm:pt>
    <dgm:pt modelId="{5E11FEFB-0900-4BE4-B52B-209D7E6658DA}" type="pres">
      <dgm:prSet presAssocID="{F92521E4-1711-4A16-88D8-62D4853CDDB4}" presName="tx1" presStyleLbl="revTx" presStyleIdx="5" presStyleCnt="13"/>
      <dgm:spPr/>
    </dgm:pt>
    <dgm:pt modelId="{34990F38-CD99-41DA-A6E4-C6C1CB101D6F}" type="pres">
      <dgm:prSet presAssocID="{F92521E4-1711-4A16-88D8-62D4853CDDB4}" presName="vert1" presStyleCnt="0"/>
      <dgm:spPr/>
    </dgm:pt>
    <dgm:pt modelId="{DC8254E3-82DB-437B-A9AD-8E6D057A6C39}" type="pres">
      <dgm:prSet presAssocID="{4F05B908-1695-4251-BEBF-68349AF5F64B}" presName="vertSpace2a" presStyleCnt="0"/>
      <dgm:spPr/>
    </dgm:pt>
    <dgm:pt modelId="{EBF2943D-653F-4968-9DF7-E647D209F16E}" type="pres">
      <dgm:prSet presAssocID="{4F05B908-1695-4251-BEBF-68349AF5F64B}" presName="horz2" presStyleCnt="0"/>
      <dgm:spPr/>
    </dgm:pt>
    <dgm:pt modelId="{0E774274-9205-4F89-82C9-6962B554FAA4}" type="pres">
      <dgm:prSet presAssocID="{4F05B908-1695-4251-BEBF-68349AF5F64B}" presName="horzSpace2" presStyleCnt="0"/>
      <dgm:spPr/>
    </dgm:pt>
    <dgm:pt modelId="{5FC67A80-788F-41B1-BE0C-913F5B6F2AD1}" type="pres">
      <dgm:prSet presAssocID="{4F05B908-1695-4251-BEBF-68349AF5F64B}" presName="tx2" presStyleLbl="revTx" presStyleIdx="6" presStyleCnt="13"/>
      <dgm:spPr/>
    </dgm:pt>
    <dgm:pt modelId="{91BEC839-469E-4B35-8C43-8AD59C70CE72}" type="pres">
      <dgm:prSet presAssocID="{4F05B908-1695-4251-BEBF-68349AF5F64B}" presName="vert2" presStyleCnt="0"/>
      <dgm:spPr/>
    </dgm:pt>
    <dgm:pt modelId="{E202D9F8-AF93-42A4-B6DB-B29A26DD7488}" type="pres">
      <dgm:prSet presAssocID="{4F05B908-1695-4251-BEBF-68349AF5F64B}" presName="thinLine2b" presStyleLbl="callout" presStyleIdx="4" presStyleCnt="10"/>
      <dgm:spPr/>
    </dgm:pt>
    <dgm:pt modelId="{FD0EF8A1-84B2-4D60-83DE-00E5F892BD2F}" type="pres">
      <dgm:prSet presAssocID="{4F05B908-1695-4251-BEBF-68349AF5F64B}" presName="vertSpace2b" presStyleCnt="0"/>
      <dgm:spPr/>
    </dgm:pt>
    <dgm:pt modelId="{D561231A-4B3F-4D16-B642-3D2E06728752}" type="pres">
      <dgm:prSet presAssocID="{D5275331-E8FE-4296-8BA5-7AE57AABFFA0}" presName="horz2" presStyleCnt="0"/>
      <dgm:spPr/>
    </dgm:pt>
    <dgm:pt modelId="{6CFC3346-0861-4D86-9DD6-36931F39F42D}" type="pres">
      <dgm:prSet presAssocID="{D5275331-E8FE-4296-8BA5-7AE57AABFFA0}" presName="horzSpace2" presStyleCnt="0"/>
      <dgm:spPr/>
    </dgm:pt>
    <dgm:pt modelId="{A9F6AEA8-0CCA-43A6-9A3F-B2E32D08512E}" type="pres">
      <dgm:prSet presAssocID="{D5275331-E8FE-4296-8BA5-7AE57AABFFA0}" presName="tx2" presStyleLbl="revTx" presStyleIdx="7" presStyleCnt="13"/>
      <dgm:spPr/>
    </dgm:pt>
    <dgm:pt modelId="{27BD268F-813A-426E-9DBF-872FEF7892D4}" type="pres">
      <dgm:prSet presAssocID="{D5275331-E8FE-4296-8BA5-7AE57AABFFA0}" presName="vert2" presStyleCnt="0"/>
      <dgm:spPr/>
    </dgm:pt>
    <dgm:pt modelId="{67C5703C-BB11-4BFC-A382-93370AB780A6}" type="pres">
      <dgm:prSet presAssocID="{D5275331-E8FE-4296-8BA5-7AE57AABFFA0}" presName="thinLine2b" presStyleLbl="callout" presStyleIdx="5" presStyleCnt="10"/>
      <dgm:spPr/>
    </dgm:pt>
    <dgm:pt modelId="{0BBFBB17-208C-4C2A-AB36-1329A824F8D6}" type="pres">
      <dgm:prSet presAssocID="{D5275331-E8FE-4296-8BA5-7AE57AABFFA0}" presName="vertSpace2b" presStyleCnt="0"/>
      <dgm:spPr/>
    </dgm:pt>
    <dgm:pt modelId="{3962C3B0-8F66-40CE-B0E9-BD8CCDBB71F2}" type="pres">
      <dgm:prSet presAssocID="{D1A97E1A-21EF-410A-8793-A93F8A50F7F1}" presName="horz2" presStyleCnt="0"/>
      <dgm:spPr/>
    </dgm:pt>
    <dgm:pt modelId="{94871AA1-56B8-4D31-B12E-9567DE8747AC}" type="pres">
      <dgm:prSet presAssocID="{D1A97E1A-21EF-410A-8793-A93F8A50F7F1}" presName="horzSpace2" presStyleCnt="0"/>
      <dgm:spPr/>
    </dgm:pt>
    <dgm:pt modelId="{E10FC7F8-F4B5-47B5-8C67-3B44A2547DC6}" type="pres">
      <dgm:prSet presAssocID="{D1A97E1A-21EF-410A-8793-A93F8A50F7F1}" presName="tx2" presStyleLbl="revTx" presStyleIdx="8" presStyleCnt="13"/>
      <dgm:spPr/>
    </dgm:pt>
    <dgm:pt modelId="{9ADA376E-C1BF-41ED-9C20-35B10AA9F96C}" type="pres">
      <dgm:prSet presAssocID="{D1A97E1A-21EF-410A-8793-A93F8A50F7F1}" presName="vert2" presStyleCnt="0"/>
      <dgm:spPr/>
    </dgm:pt>
    <dgm:pt modelId="{2D7A4C51-EDEB-466D-83FC-C29A824B635A}" type="pres">
      <dgm:prSet presAssocID="{D1A97E1A-21EF-410A-8793-A93F8A50F7F1}" presName="thinLine2b" presStyleLbl="callout" presStyleIdx="6" presStyleCnt="10"/>
      <dgm:spPr/>
    </dgm:pt>
    <dgm:pt modelId="{04DE3F86-FB90-42B5-83CC-0584283132AF}" type="pres">
      <dgm:prSet presAssocID="{D1A97E1A-21EF-410A-8793-A93F8A50F7F1}" presName="vertSpace2b" presStyleCnt="0"/>
      <dgm:spPr/>
    </dgm:pt>
    <dgm:pt modelId="{B9365C85-69D9-4334-B328-59E50307BC81}" type="pres">
      <dgm:prSet presAssocID="{CF7BE0BB-2893-4F7D-92F2-32BDCF946584}" presName="thickLine" presStyleLbl="alignNode1" presStyleIdx="2" presStyleCnt="3"/>
      <dgm:spPr/>
    </dgm:pt>
    <dgm:pt modelId="{9B93EDE0-95A2-4622-8618-58A5DCF5A7E4}" type="pres">
      <dgm:prSet presAssocID="{CF7BE0BB-2893-4F7D-92F2-32BDCF946584}" presName="horz1" presStyleCnt="0"/>
      <dgm:spPr/>
    </dgm:pt>
    <dgm:pt modelId="{3B1AC763-0B2A-421D-BF78-4F56117E4102}" type="pres">
      <dgm:prSet presAssocID="{CF7BE0BB-2893-4F7D-92F2-32BDCF946584}" presName="tx1" presStyleLbl="revTx" presStyleIdx="9" presStyleCnt="13"/>
      <dgm:spPr/>
    </dgm:pt>
    <dgm:pt modelId="{4FF0F8CE-AF62-4371-92E3-8390E7A22FC5}" type="pres">
      <dgm:prSet presAssocID="{CF7BE0BB-2893-4F7D-92F2-32BDCF946584}" presName="vert1" presStyleCnt="0"/>
      <dgm:spPr/>
    </dgm:pt>
    <dgm:pt modelId="{66E9890C-671B-407D-8A4D-1404E9619FE2}" type="pres">
      <dgm:prSet presAssocID="{71AED464-6043-4B04-B9AF-739B3E951F6D}" presName="vertSpace2a" presStyleCnt="0"/>
      <dgm:spPr/>
    </dgm:pt>
    <dgm:pt modelId="{ED7E377D-2A16-4B7A-B0AF-DAEFAA12D039}" type="pres">
      <dgm:prSet presAssocID="{71AED464-6043-4B04-B9AF-739B3E951F6D}" presName="horz2" presStyleCnt="0"/>
      <dgm:spPr/>
    </dgm:pt>
    <dgm:pt modelId="{218AA63A-2915-4801-AFB7-70254D8BC504}" type="pres">
      <dgm:prSet presAssocID="{71AED464-6043-4B04-B9AF-739B3E951F6D}" presName="horzSpace2" presStyleCnt="0"/>
      <dgm:spPr/>
    </dgm:pt>
    <dgm:pt modelId="{AB6FF0A7-218E-4A38-A274-D395408FB712}" type="pres">
      <dgm:prSet presAssocID="{71AED464-6043-4B04-B9AF-739B3E951F6D}" presName="tx2" presStyleLbl="revTx" presStyleIdx="10" presStyleCnt="13"/>
      <dgm:spPr/>
    </dgm:pt>
    <dgm:pt modelId="{80A1C011-C20B-4412-9EE6-8BEEE8A92AC9}" type="pres">
      <dgm:prSet presAssocID="{71AED464-6043-4B04-B9AF-739B3E951F6D}" presName="vert2" presStyleCnt="0"/>
      <dgm:spPr/>
    </dgm:pt>
    <dgm:pt modelId="{B409F45D-4B44-43D5-9F0E-BBDE8FFFE3EF}" type="pres">
      <dgm:prSet presAssocID="{71AED464-6043-4B04-B9AF-739B3E951F6D}" presName="thinLine2b" presStyleLbl="callout" presStyleIdx="7" presStyleCnt="10"/>
      <dgm:spPr/>
    </dgm:pt>
    <dgm:pt modelId="{6CAE31FA-995B-4EA6-8F81-CBE6A42FC015}" type="pres">
      <dgm:prSet presAssocID="{71AED464-6043-4B04-B9AF-739B3E951F6D}" presName="vertSpace2b" presStyleCnt="0"/>
      <dgm:spPr/>
    </dgm:pt>
    <dgm:pt modelId="{DFF77AB5-B9F2-404C-AAB6-39EBE403DE63}" type="pres">
      <dgm:prSet presAssocID="{383E0E0F-0CE5-4858-9057-EA56EBA60337}" presName="horz2" presStyleCnt="0"/>
      <dgm:spPr/>
    </dgm:pt>
    <dgm:pt modelId="{45C55DC6-1B9F-4612-BD03-06D02EEF7A95}" type="pres">
      <dgm:prSet presAssocID="{383E0E0F-0CE5-4858-9057-EA56EBA60337}" presName="horzSpace2" presStyleCnt="0"/>
      <dgm:spPr/>
    </dgm:pt>
    <dgm:pt modelId="{75A0DDE4-0DD1-4F59-AE05-B82CCF2EFB1C}" type="pres">
      <dgm:prSet presAssocID="{383E0E0F-0CE5-4858-9057-EA56EBA60337}" presName="tx2" presStyleLbl="revTx" presStyleIdx="11" presStyleCnt="13"/>
      <dgm:spPr/>
    </dgm:pt>
    <dgm:pt modelId="{80084B1A-426D-4390-907F-5AB29A91A2F6}" type="pres">
      <dgm:prSet presAssocID="{383E0E0F-0CE5-4858-9057-EA56EBA60337}" presName="vert2" presStyleCnt="0"/>
      <dgm:spPr/>
    </dgm:pt>
    <dgm:pt modelId="{9075AABF-3FCC-4A6D-A515-CBF05015543E}" type="pres">
      <dgm:prSet presAssocID="{383E0E0F-0CE5-4858-9057-EA56EBA60337}" presName="thinLine2b" presStyleLbl="callout" presStyleIdx="8" presStyleCnt="10"/>
      <dgm:spPr/>
    </dgm:pt>
    <dgm:pt modelId="{476409B3-DF37-430F-A522-F77047A71594}" type="pres">
      <dgm:prSet presAssocID="{383E0E0F-0CE5-4858-9057-EA56EBA60337}" presName="vertSpace2b" presStyleCnt="0"/>
      <dgm:spPr/>
    </dgm:pt>
    <dgm:pt modelId="{1226ECCC-57C2-4E05-8EBC-049BDF2F97EB}" type="pres">
      <dgm:prSet presAssocID="{88C0E189-F78A-4F30-81AF-84368439230D}" presName="horz2" presStyleCnt="0"/>
      <dgm:spPr/>
    </dgm:pt>
    <dgm:pt modelId="{C324F124-95C2-4FC3-A05A-43EA942BF819}" type="pres">
      <dgm:prSet presAssocID="{88C0E189-F78A-4F30-81AF-84368439230D}" presName="horzSpace2" presStyleCnt="0"/>
      <dgm:spPr/>
    </dgm:pt>
    <dgm:pt modelId="{022F9106-1FFE-42A5-9C90-29A4663F466E}" type="pres">
      <dgm:prSet presAssocID="{88C0E189-F78A-4F30-81AF-84368439230D}" presName="tx2" presStyleLbl="revTx" presStyleIdx="12" presStyleCnt="13"/>
      <dgm:spPr/>
    </dgm:pt>
    <dgm:pt modelId="{98806A33-045D-4171-B9E1-72871B6246FF}" type="pres">
      <dgm:prSet presAssocID="{88C0E189-F78A-4F30-81AF-84368439230D}" presName="vert2" presStyleCnt="0"/>
      <dgm:spPr/>
    </dgm:pt>
    <dgm:pt modelId="{5B87D7D1-2281-481C-B6CD-DBE9EC05916B}" type="pres">
      <dgm:prSet presAssocID="{88C0E189-F78A-4F30-81AF-84368439230D}" presName="thinLine2b" presStyleLbl="callout" presStyleIdx="9" presStyleCnt="10"/>
      <dgm:spPr/>
    </dgm:pt>
    <dgm:pt modelId="{5E0C012A-CD0A-4965-AD6F-63AFD2184D46}" type="pres">
      <dgm:prSet presAssocID="{88C0E189-F78A-4F30-81AF-84368439230D}" presName="vertSpace2b" presStyleCnt="0"/>
      <dgm:spPr/>
    </dgm:pt>
  </dgm:ptLst>
  <dgm:cxnLst>
    <dgm:cxn modelId="{F5702A09-8895-4B76-843E-62DB6DDA1F63}" srcId="{DD11A5AC-3FB1-4BCC-8AF8-BF1E384C741A}" destId="{3D8B1AE0-3315-48F2-A9D3-D33BE3FA1D0D}" srcOrd="3" destOrd="0" parTransId="{6F86A163-A561-4E38-83BC-EF9A964CEFF1}" sibTransId="{16D7D52B-BADB-4C07-B4A1-0CCF29C6F2F2}"/>
    <dgm:cxn modelId="{50D16528-BAD6-4B8D-90A6-A1C49FABF7E0}" type="presOf" srcId="{DD11A5AC-3FB1-4BCC-8AF8-BF1E384C741A}" destId="{3565FD0E-14CE-4319-99AA-28A2FFE15F03}" srcOrd="0" destOrd="0" presId="urn:microsoft.com/office/officeart/2008/layout/LinedList"/>
    <dgm:cxn modelId="{0A303729-D611-429B-B55A-417B02CC7FDC}" srcId="{F92521E4-1711-4A16-88D8-62D4853CDDB4}" destId="{4F05B908-1695-4251-BEBF-68349AF5F64B}" srcOrd="0" destOrd="0" parTransId="{865B4420-E2F9-4220-AB5A-9CD121140D1B}" sibTransId="{22BCF72D-A735-4639-A2D6-8C39366EFDDB}"/>
    <dgm:cxn modelId="{59544D2C-7C3F-487C-9A62-62320CD0712E}" type="presOf" srcId="{13226058-2066-4598-815C-1D86C36B7982}" destId="{0C0163B0-6ACA-4173-B5D1-0AA9C773EBBC}" srcOrd="0" destOrd="0" presId="urn:microsoft.com/office/officeart/2008/layout/LinedList"/>
    <dgm:cxn modelId="{F3E0443C-C762-4E40-90CA-3A848976E0E1}" srcId="{DD11A5AC-3FB1-4BCC-8AF8-BF1E384C741A}" destId="{13226058-2066-4598-815C-1D86C36B7982}" srcOrd="0" destOrd="0" parTransId="{9755F22D-9961-41E1-870D-58FA359F09B3}" sibTransId="{6BF3DCF6-4288-4E90-B000-C1C66168C7BA}"/>
    <dgm:cxn modelId="{BEEF9E65-E39D-4056-BFA9-EB3A302F4061}" srcId="{6CB9BABC-170E-45AE-9D39-FAC91E41CDD5}" destId="{F92521E4-1711-4A16-88D8-62D4853CDDB4}" srcOrd="1" destOrd="0" parTransId="{1BD21590-A6B6-4940-8DE6-64930DF79C12}" sibTransId="{7261A79C-AF2E-4910-AE00-0C1B1C26D8C5}"/>
    <dgm:cxn modelId="{889A1D46-7D7D-4AA6-A245-7BA1332CBAC1}" srcId="{DD11A5AC-3FB1-4BCC-8AF8-BF1E384C741A}" destId="{5FACB024-1FCF-4054-9D6D-E186D9E76F3F}" srcOrd="1" destOrd="0" parTransId="{904A3666-63D1-44F0-BC2D-07DE54F43DAE}" sibTransId="{CD0A2773-0837-483D-B0D8-D40271F1B8EA}"/>
    <dgm:cxn modelId="{33005E49-BF19-4047-93CA-3F34B8360B7C}" srcId="{CF7BE0BB-2893-4F7D-92F2-32BDCF946584}" destId="{71AED464-6043-4B04-B9AF-739B3E951F6D}" srcOrd="0" destOrd="0" parTransId="{95560ADB-55C6-4F2A-8D67-88AF742971AE}" sibTransId="{2C6CB312-0FB0-4ADE-9C09-4757FA90C16C}"/>
    <dgm:cxn modelId="{3CE94D74-0EC7-4417-AFC3-FF76CADFB36D}" type="presOf" srcId="{3D8B1AE0-3315-48F2-A9D3-D33BE3FA1D0D}" destId="{845278C1-9627-4A06-A568-D318F7665C41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2904407B-42A9-4591-AA28-512BFCFF64C0}" type="presOf" srcId="{CF7BE0BB-2893-4F7D-92F2-32BDCF946584}" destId="{3B1AC763-0B2A-421D-BF78-4F56117E4102}" srcOrd="0" destOrd="0" presId="urn:microsoft.com/office/officeart/2008/layout/LinedList"/>
    <dgm:cxn modelId="{6011298B-2412-4836-B11D-ACF3B15ED229}" type="presOf" srcId="{71AED464-6043-4B04-B9AF-739B3E951F6D}" destId="{AB6FF0A7-218E-4A38-A274-D395408FB712}" srcOrd="0" destOrd="0" presId="urn:microsoft.com/office/officeart/2008/layout/LinedList"/>
    <dgm:cxn modelId="{5572B991-1E39-4BCD-A0C1-95B3AF3FEC06}" type="presOf" srcId="{1AA25B24-B6B4-4439-B0FD-C7951417D1B0}" destId="{6DD12CA0-DB05-4984-8B8D-0DF980256A4F}" srcOrd="0" destOrd="0" presId="urn:microsoft.com/office/officeart/2008/layout/LinedList"/>
    <dgm:cxn modelId="{9C9AB992-AA7D-436B-83BA-040C94586B91}" type="presOf" srcId="{4F05B908-1695-4251-BEBF-68349AF5F64B}" destId="{5FC67A80-788F-41B1-BE0C-913F5B6F2AD1}" srcOrd="0" destOrd="0" presId="urn:microsoft.com/office/officeart/2008/layout/LinedList"/>
    <dgm:cxn modelId="{CFA97D93-19B3-4FB0-AAF6-0B39F7534EE7}" srcId="{CF7BE0BB-2893-4F7D-92F2-32BDCF946584}" destId="{383E0E0F-0CE5-4858-9057-EA56EBA60337}" srcOrd="1" destOrd="0" parTransId="{6A5011AE-7167-4E70-9051-7BD26F2D5F60}" sibTransId="{6B2228F5-2B1F-469B-937F-E70B14A9DC93}"/>
    <dgm:cxn modelId="{27904EB6-EEF3-4B08-9687-8C493DA1DE2D}" srcId="{6CB9BABC-170E-45AE-9D39-FAC91E41CDD5}" destId="{CF7BE0BB-2893-4F7D-92F2-32BDCF946584}" srcOrd="2" destOrd="0" parTransId="{3A0E723A-7E6D-46B9-9ED1-09C5CA1B2459}" sibTransId="{B7CC51A1-4701-4630-AFD9-1D0EFC201607}"/>
    <dgm:cxn modelId="{9B765EB7-934C-434F-9191-289688801B2B}" srcId="{6CB9BABC-170E-45AE-9D39-FAC91E41CDD5}" destId="{DD11A5AC-3FB1-4BCC-8AF8-BF1E384C741A}" srcOrd="0" destOrd="0" parTransId="{FA762BCE-C2C7-4434-8382-FEE9AF5C26E3}" sibTransId="{73FC6791-EEBC-4862-9229-B81578260373}"/>
    <dgm:cxn modelId="{EE7D2DBA-64FC-43A8-B9B4-B4B05E54FF42}" type="presOf" srcId="{D5275331-E8FE-4296-8BA5-7AE57AABFFA0}" destId="{A9F6AEA8-0CCA-43A6-9A3F-B2E32D08512E}" srcOrd="0" destOrd="0" presId="urn:microsoft.com/office/officeart/2008/layout/LinedList"/>
    <dgm:cxn modelId="{3262B1BA-5CF8-4400-A8B7-A070E1A59F6A}" type="presOf" srcId="{F92521E4-1711-4A16-88D8-62D4853CDDB4}" destId="{5E11FEFB-0900-4BE4-B52B-209D7E6658DA}" srcOrd="0" destOrd="0" presId="urn:microsoft.com/office/officeart/2008/layout/LinedList"/>
    <dgm:cxn modelId="{684AC3D4-CC77-4B0A-8AB4-3D37E43D3119}" srcId="{DD11A5AC-3FB1-4BCC-8AF8-BF1E384C741A}" destId="{1AA25B24-B6B4-4439-B0FD-C7951417D1B0}" srcOrd="2" destOrd="0" parTransId="{21195B08-A769-4A58-A44F-F37C5DA45C2A}" sibTransId="{DEA64663-3910-4EBB-ABCF-638CA90848D5}"/>
    <dgm:cxn modelId="{4AADD6DC-D6C7-4A86-AE3F-6BC380C48A6D}" srcId="{F92521E4-1711-4A16-88D8-62D4853CDDB4}" destId="{D5275331-E8FE-4296-8BA5-7AE57AABFFA0}" srcOrd="1" destOrd="0" parTransId="{304B7C70-8A1F-4F0A-9E67-0E80CE853C96}" sibTransId="{E855EAB2-03D0-4C35-B8CD-FC044B993A41}"/>
    <dgm:cxn modelId="{C5569ADE-1200-46C4-8436-5A9B38153840}" srcId="{CF7BE0BB-2893-4F7D-92F2-32BDCF946584}" destId="{88C0E189-F78A-4F30-81AF-84368439230D}" srcOrd="2" destOrd="0" parTransId="{238BEF2A-72E5-4FD3-A28F-F1F1CAB28FA7}" sibTransId="{EC55503B-2A7E-4BEA-80BE-5164FB82B3BC}"/>
    <dgm:cxn modelId="{F7C9F6E4-90E6-4119-8720-95DFAB102BB6}" type="presOf" srcId="{88C0E189-F78A-4F30-81AF-84368439230D}" destId="{022F9106-1FFE-42A5-9C90-29A4663F466E}" srcOrd="0" destOrd="0" presId="urn:microsoft.com/office/officeart/2008/layout/LinedList"/>
    <dgm:cxn modelId="{352378E7-9B57-43EC-BA15-B61E1BA8A15E}" type="presOf" srcId="{383E0E0F-0CE5-4858-9057-EA56EBA60337}" destId="{75A0DDE4-0DD1-4F59-AE05-B82CCF2EFB1C}" srcOrd="0" destOrd="0" presId="urn:microsoft.com/office/officeart/2008/layout/LinedList"/>
    <dgm:cxn modelId="{75C64AEB-5F89-4628-BA10-8EC8BE17D932}" type="presOf" srcId="{D1A97E1A-21EF-410A-8793-A93F8A50F7F1}" destId="{E10FC7F8-F4B5-47B5-8C67-3B44A2547DC6}" srcOrd="0" destOrd="0" presId="urn:microsoft.com/office/officeart/2008/layout/LinedList"/>
    <dgm:cxn modelId="{43BC58EF-9121-4475-B1E1-8179BC5F79D5}" srcId="{F92521E4-1711-4A16-88D8-62D4853CDDB4}" destId="{D1A97E1A-21EF-410A-8793-A93F8A50F7F1}" srcOrd="2" destOrd="0" parTransId="{F698FD01-6555-4B7B-A3D2-D3B77A335C49}" sibTransId="{63BEFBCD-0003-4FC2-965C-9BBFCBE9C7F7}"/>
    <dgm:cxn modelId="{B5215CF2-BDE0-474C-855F-7CC092DEAB7A}" type="presOf" srcId="{5FACB024-1FCF-4054-9D6D-E186D9E76F3F}" destId="{5E97CDF3-33AD-464B-8457-A7960231C07D}" srcOrd="0" destOrd="0" presId="urn:microsoft.com/office/officeart/2008/layout/LinedList"/>
    <dgm:cxn modelId="{C4A5BC91-0409-4423-B0DF-BB86F5CC1215}" type="presParOf" srcId="{EE50A124-28F6-4519-A833-465C691213D8}" destId="{501C8180-0437-4533-B82D-BC1281C2EF18}" srcOrd="0" destOrd="0" presId="urn:microsoft.com/office/officeart/2008/layout/LinedList"/>
    <dgm:cxn modelId="{6FD191DC-DEC0-4E99-8E4E-B7784FD7F76F}" type="presParOf" srcId="{EE50A124-28F6-4519-A833-465C691213D8}" destId="{F26B9056-5B32-450A-AF8F-CAADC8709B70}" srcOrd="1" destOrd="0" presId="urn:microsoft.com/office/officeart/2008/layout/LinedList"/>
    <dgm:cxn modelId="{5AA2359A-A9D4-4923-9E22-BB62BD0BCDC6}" type="presParOf" srcId="{F26B9056-5B32-450A-AF8F-CAADC8709B70}" destId="{3565FD0E-14CE-4319-99AA-28A2FFE15F03}" srcOrd="0" destOrd="0" presId="urn:microsoft.com/office/officeart/2008/layout/LinedList"/>
    <dgm:cxn modelId="{A65A3E14-4745-4724-98F2-0EAF5FCA4B94}" type="presParOf" srcId="{F26B9056-5B32-450A-AF8F-CAADC8709B70}" destId="{960636B4-A7A2-4639-8F91-D13424B794D7}" srcOrd="1" destOrd="0" presId="urn:microsoft.com/office/officeart/2008/layout/LinedList"/>
    <dgm:cxn modelId="{D45D6430-DBEB-4F0B-8286-1D0AF27594DC}" type="presParOf" srcId="{960636B4-A7A2-4639-8F91-D13424B794D7}" destId="{2D01194F-3950-4D66-BB88-AF8EC80C002D}" srcOrd="0" destOrd="0" presId="urn:microsoft.com/office/officeart/2008/layout/LinedList"/>
    <dgm:cxn modelId="{DFF73916-EA92-49A4-99F9-654894176C55}" type="presParOf" srcId="{960636B4-A7A2-4639-8F91-D13424B794D7}" destId="{D2D1594D-A730-4A25-803E-DB8BF374C44F}" srcOrd="1" destOrd="0" presId="urn:microsoft.com/office/officeart/2008/layout/LinedList"/>
    <dgm:cxn modelId="{126DDC72-65C5-4A1B-86E4-600EC8925883}" type="presParOf" srcId="{D2D1594D-A730-4A25-803E-DB8BF374C44F}" destId="{A1221FDE-921D-4865-8AC5-1C521521D49C}" srcOrd="0" destOrd="0" presId="urn:microsoft.com/office/officeart/2008/layout/LinedList"/>
    <dgm:cxn modelId="{322C959A-DD03-4CE1-B5C7-CD62A6EF09FF}" type="presParOf" srcId="{D2D1594D-A730-4A25-803E-DB8BF374C44F}" destId="{0C0163B0-6ACA-4173-B5D1-0AA9C773EBBC}" srcOrd="1" destOrd="0" presId="urn:microsoft.com/office/officeart/2008/layout/LinedList"/>
    <dgm:cxn modelId="{B75740AE-2DF0-472E-9C7E-B3FDAB33890B}" type="presParOf" srcId="{D2D1594D-A730-4A25-803E-DB8BF374C44F}" destId="{D3FF11CB-7AD2-4E21-982F-A2CDB0F7111E}" srcOrd="2" destOrd="0" presId="urn:microsoft.com/office/officeart/2008/layout/LinedList"/>
    <dgm:cxn modelId="{73374095-59AD-4076-BBA5-2BAA6D462BD6}" type="presParOf" srcId="{960636B4-A7A2-4639-8F91-D13424B794D7}" destId="{DA6D79CF-587F-4682-B97E-3BF76BD17AE1}" srcOrd="2" destOrd="0" presId="urn:microsoft.com/office/officeart/2008/layout/LinedList"/>
    <dgm:cxn modelId="{603BBD25-11C9-463D-8121-BF587C9903E0}" type="presParOf" srcId="{960636B4-A7A2-4639-8F91-D13424B794D7}" destId="{DC5A6BDA-1CED-4A6E-A4EE-9D1257FAB44C}" srcOrd="3" destOrd="0" presId="urn:microsoft.com/office/officeart/2008/layout/LinedList"/>
    <dgm:cxn modelId="{095B356B-175D-4241-8A05-30C3BF3069B0}" type="presParOf" srcId="{960636B4-A7A2-4639-8F91-D13424B794D7}" destId="{2A6DB6D8-D7AD-474B-BFBD-66A73CA088AF}" srcOrd="4" destOrd="0" presId="urn:microsoft.com/office/officeart/2008/layout/LinedList"/>
    <dgm:cxn modelId="{39994A6D-5BEB-48ED-A52B-6640601EBD4C}" type="presParOf" srcId="{2A6DB6D8-D7AD-474B-BFBD-66A73CA088AF}" destId="{A6A0802C-03D9-4C50-ACF5-AAA5656E2C2A}" srcOrd="0" destOrd="0" presId="urn:microsoft.com/office/officeart/2008/layout/LinedList"/>
    <dgm:cxn modelId="{8EA70228-BFFA-4B80-932B-D4418C805009}" type="presParOf" srcId="{2A6DB6D8-D7AD-474B-BFBD-66A73CA088AF}" destId="{5E97CDF3-33AD-464B-8457-A7960231C07D}" srcOrd="1" destOrd="0" presId="urn:microsoft.com/office/officeart/2008/layout/LinedList"/>
    <dgm:cxn modelId="{13A15392-8A63-43AE-A11B-B651508D8889}" type="presParOf" srcId="{2A6DB6D8-D7AD-474B-BFBD-66A73CA088AF}" destId="{18D58246-FC3D-4C1B-9D3C-A6B192AC5212}" srcOrd="2" destOrd="0" presId="urn:microsoft.com/office/officeart/2008/layout/LinedList"/>
    <dgm:cxn modelId="{89662540-2AE7-4DDF-91CD-B6DCF761C653}" type="presParOf" srcId="{960636B4-A7A2-4639-8F91-D13424B794D7}" destId="{F463884A-52AF-42A9-8722-78B68FFF720F}" srcOrd="5" destOrd="0" presId="urn:microsoft.com/office/officeart/2008/layout/LinedList"/>
    <dgm:cxn modelId="{59C39F82-1AC7-4700-917F-4804C2FF031F}" type="presParOf" srcId="{960636B4-A7A2-4639-8F91-D13424B794D7}" destId="{2DB7B3EB-5324-45BE-8E90-CD09640B1DD9}" srcOrd="6" destOrd="0" presId="urn:microsoft.com/office/officeart/2008/layout/LinedList"/>
    <dgm:cxn modelId="{72E0C2C5-BF93-46B9-8DC3-D99C98EAC9F8}" type="presParOf" srcId="{960636B4-A7A2-4639-8F91-D13424B794D7}" destId="{7B1683A4-290C-49FB-AD6A-EB7BA2FB627D}" srcOrd="7" destOrd="0" presId="urn:microsoft.com/office/officeart/2008/layout/LinedList"/>
    <dgm:cxn modelId="{8E9A952F-ADD0-41EA-8A9D-A0AE98083EB4}" type="presParOf" srcId="{7B1683A4-290C-49FB-AD6A-EB7BA2FB627D}" destId="{EDED1894-097E-4F32-A981-F085E0CF0478}" srcOrd="0" destOrd="0" presId="urn:microsoft.com/office/officeart/2008/layout/LinedList"/>
    <dgm:cxn modelId="{F963F456-5AF4-40C2-8834-DEADD7C96B21}" type="presParOf" srcId="{7B1683A4-290C-49FB-AD6A-EB7BA2FB627D}" destId="{6DD12CA0-DB05-4984-8B8D-0DF980256A4F}" srcOrd="1" destOrd="0" presId="urn:microsoft.com/office/officeart/2008/layout/LinedList"/>
    <dgm:cxn modelId="{9EA3183F-BDB8-43A3-A697-54F4808D8DBA}" type="presParOf" srcId="{7B1683A4-290C-49FB-AD6A-EB7BA2FB627D}" destId="{BFD2F4C6-1BC7-49A0-B8EA-0FF200787CD2}" srcOrd="2" destOrd="0" presId="urn:microsoft.com/office/officeart/2008/layout/LinedList"/>
    <dgm:cxn modelId="{7C891D88-4A0B-4184-BD4B-C2A481933905}" type="presParOf" srcId="{960636B4-A7A2-4639-8F91-D13424B794D7}" destId="{BD43C745-579B-4714-A5F6-7A1C2931C35A}" srcOrd="8" destOrd="0" presId="urn:microsoft.com/office/officeart/2008/layout/LinedList"/>
    <dgm:cxn modelId="{BE345962-7936-419A-B4ED-C39CAEE12A45}" type="presParOf" srcId="{960636B4-A7A2-4639-8F91-D13424B794D7}" destId="{69C7F21E-4C15-4FE6-890C-91EF2A4BC201}" srcOrd="9" destOrd="0" presId="urn:microsoft.com/office/officeart/2008/layout/LinedList"/>
    <dgm:cxn modelId="{B368EE35-505F-4F99-A96B-6F3BA795E322}" type="presParOf" srcId="{960636B4-A7A2-4639-8F91-D13424B794D7}" destId="{5D60DD3B-B34C-4359-80D1-B094D900CC25}" srcOrd="10" destOrd="0" presId="urn:microsoft.com/office/officeart/2008/layout/LinedList"/>
    <dgm:cxn modelId="{A5290F48-6065-4161-977E-162E2CBDD334}" type="presParOf" srcId="{5D60DD3B-B34C-4359-80D1-B094D900CC25}" destId="{232A1774-E355-43FB-A597-0F16BA293AA2}" srcOrd="0" destOrd="0" presId="urn:microsoft.com/office/officeart/2008/layout/LinedList"/>
    <dgm:cxn modelId="{D81743D0-4FE5-4D16-ACE9-91F446CD1C8A}" type="presParOf" srcId="{5D60DD3B-B34C-4359-80D1-B094D900CC25}" destId="{845278C1-9627-4A06-A568-D318F7665C41}" srcOrd="1" destOrd="0" presId="urn:microsoft.com/office/officeart/2008/layout/LinedList"/>
    <dgm:cxn modelId="{C93BEE65-45A0-414A-945A-B9CAD34E391E}" type="presParOf" srcId="{5D60DD3B-B34C-4359-80D1-B094D900CC25}" destId="{ED68CC1B-6875-4F13-A7C9-20B62D168379}" srcOrd="2" destOrd="0" presId="urn:microsoft.com/office/officeart/2008/layout/LinedList"/>
    <dgm:cxn modelId="{A0481236-0583-4B4B-AD5C-17A26E47CD4E}" type="presParOf" srcId="{960636B4-A7A2-4639-8F91-D13424B794D7}" destId="{7D399A2A-2DFC-44AD-A41D-F4DEDB81CAD3}" srcOrd="11" destOrd="0" presId="urn:microsoft.com/office/officeart/2008/layout/LinedList"/>
    <dgm:cxn modelId="{DA26A224-6D6E-4F4C-B2AE-7500F6C90964}" type="presParOf" srcId="{960636B4-A7A2-4639-8F91-D13424B794D7}" destId="{9FEF797B-DFF3-4A3F-B7A8-226664901F33}" srcOrd="12" destOrd="0" presId="urn:microsoft.com/office/officeart/2008/layout/LinedList"/>
    <dgm:cxn modelId="{1AA95100-520C-430D-9CDA-8FDB14E998AC}" type="presParOf" srcId="{EE50A124-28F6-4519-A833-465C691213D8}" destId="{0E8048CE-A454-486D-9105-AE886834AD84}" srcOrd="2" destOrd="0" presId="urn:microsoft.com/office/officeart/2008/layout/LinedList"/>
    <dgm:cxn modelId="{ACB37D11-DAD3-4514-8067-8DFBD90BD341}" type="presParOf" srcId="{EE50A124-28F6-4519-A833-465C691213D8}" destId="{D1B413BD-251B-4020-9241-CB208AFCE6B6}" srcOrd="3" destOrd="0" presId="urn:microsoft.com/office/officeart/2008/layout/LinedList"/>
    <dgm:cxn modelId="{D14DE138-A59E-4053-AB16-1A4733475F8E}" type="presParOf" srcId="{D1B413BD-251B-4020-9241-CB208AFCE6B6}" destId="{5E11FEFB-0900-4BE4-B52B-209D7E6658DA}" srcOrd="0" destOrd="0" presId="urn:microsoft.com/office/officeart/2008/layout/LinedList"/>
    <dgm:cxn modelId="{BEF17BF0-D4C6-478E-9163-3794E88902D8}" type="presParOf" srcId="{D1B413BD-251B-4020-9241-CB208AFCE6B6}" destId="{34990F38-CD99-41DA-A6E4-C6C1CB101D6F}" srcOrd="1" destOrd="0" presId="urn:microsoft.com/office/officeart/2008/layout/LinedList"/>
    <dgm:cxn modelId="{C7B1B14B-B2BB-4A44-844F-C53428D3401E}" type="presParOf" srcId="{34990F38-CD99-41DA-A6E4-C6C1CB101D6F}" destId="{DC8254E3-82DB-437B-A9AD-8E6D057A6C39}" srcOrd="0" destOrd="0" presId="urn:microsoft.com/office/officeart/2008/layout/LinedList"/>
    <dgm:cxn modelId="{82066D36-2AAD-4EC5-9A7D-58AF573D300F}" type="presParOf" srcId="{34990F38-CD99-41DA-A6E4-C6C1CB101D6F}" destId="{EBF2943D-653F-4968-9DF7-E647D209F16E}" srcOrd="1" destOrd="0" presId="urn:microsoft.com/office/officeart/2008/layout/LinedList"/>
    <dgm:cxn modelId="{688E7FC8-A75A-415A-A4BC-F3928A707678}" type="presParOf" srcId="{EBF2943D-653F-4968-9DF7-E647D209F16E}" destId="{0E774274-9205-4F89-82C9-6962B554FAA4}" srcOrd="0" destOrd="0" presId="urn:microsoft.com/office/officeart/2008/layout/LinedList"/>
    <dgm:cxn modelId="{297EB5BD-F282-445D-8E13-1A613AE55417}" type="presParOf" srcId="{EBF2943D-653F-4968-9DF7-E647D209F16E}" destId="{5FC67A80-788F-41B1-BE0C-913F5B6F2AD1}" srcOrd="1" destOrd="0" presId="urn:microsoft.com/office/officeart/2008/layout/LinedList"/>
    <dgm:cxn modelId="{895E5435-C92D-4A64-B896-706D24CA4D55}" type="presParOf" srcId="{EBF2943D-653F-4968-9DF7-E647D209F16E}" destId="{91BEC839-469E-4B35-8C43-8AD59C70CE72}" srcOrd="2" destOrd="0" presId="urn:microsoft.com/office/officeart/2008/layout/LinedList"/>
    <dgm:cxn modelId="{9B102D49-86DF-4AF4-BFC1-30D795A3E962}" type="presParOf" srcId="{34990F38-CD99-41DA-A6E4-C6C1CB101D6F}" destId="{E202D9F8-AF93-42A4-B6DB-B29A26DD7488}" srcOrd="2" destOrd="0" presId="urn:microsoft.com/office/officeart/2008/layout/LinedList"/>
    <dgm:cxn modelId="{FDF4BAF0-0AC2-4E8C-8D4B-3FA122554F80}" type="presParOf" srcId="{34990F38-CD99-41DA-A6E4-C6C1CB101D6F}" destId="{FD0EF8A1-84B2-4D60-83DE-00E5F892BD2F}" srcOrd="3" destOrd="0" presId="urn:microsoft.com/office/officeart/2008/layout/LinedList"/>
    <dgm:cxn modelId="{2290194A-6082-4B5A-AE92-0DC15F6B9C2C}" type="presParOf" srcId="{34990F38-CD99-41DA-A6E4-C6C1CB101D6F}" destId="{D561231A-4B3F-4D16-B642-3D2E06728752}" srcOrd="4" destOrd="0" presId="urn:microsoft.com/office/officeart/2008/layout/LinedList"/>
    <dgm:cxn modelId="{E78C8BB4-AEFF-45CF-9456-7D9C93BB2938}" type="presParOf" srcId="{D561231A-4B3F-4D16-B642-3D2E06728752}" destId="{6CFC3346-0861-4D86-9DD6-36931F39F42D}" srcOrd="0" destOrd="0" presId="urn:microsoft.com/office/officeart/2008/layout/LinedList"/>
    <dgm:cxn modelId="{D91878AE-59DA-400B-BDE9-DB4DF9FD8463}" type="presParOf" srcId="{D561231A-4B3F-4D16-B642-3D2E06728752}" destId="{A9F6AEA8-0CCA-43A6-9A3F-B2E32D08512E}" srcOrd="1" destOrd="0" presId="urn:microsoft.com/office/officeart/2008/layout/LinedList"/>
    <dgm:cxn modelId="{33871032-88EC-419A-A940-C2C11170D799}" type="presParOf" srcId="{D561231A-4B3F-4D16-B642-3D2E06728752}" destId="{27BD268F-813A-426E-9DBF-872FEF7892D4}" srcOrd="2" destOrd="0" presId="urn:microsoft.com/office/officeart/2008/layout/LinedList"/>
    <dgm:cxn modelId="{AE09AAF7-CA79-41BA-9098-DA99CEEDB1CE}" type="presParOf" srcId="{34990F38-CD99-41DA-A6E4-C6C1CB101D6F}" destId="{67C5703C-BB11-4BFC-A382-93370AB780A6}" srcOrd="5" destOrd="0" presId="urn:microsoft.com/office/officeart/2008/layout/LinedList"/>
    <dgm:cxn modelId="{64F07067-5A83-430B-A3B6-FD45C56F35FA}" type="presParOf" srcId="{34990F38-CD99-41DA-A6E4-C6C1CB101D6F}" destId="{0BBFBB17-208C-4C2A-AB36-1329A824F8D6}" srcOrd="6" destOrd="0" presId="urn:microsoft.com/office/officeart/2008/layout/LinedList"/>
    <dgm:cxn modelId="{6AE7D363-0A8C-47EA-8BB5-0494878DE2CE}" type="presParOf" srcId="{34990F38-CD99-41DA-A6E4-C6C1CB101D6F}" destId="{3962C3B0-8F66-40CE-B0E9-BD8CCDBB71F2}" srcOrd="7" destOrd="0" presId="urn:microsoft.com/office/officeart/2008/layout/LinedList"/>
    <dgm:cxn modelId="{47D911DE-F3D1-4085-99E2-D94EAD0218D7}" type="presParOf" srcId="{3962C3B0-8F66-40CE-B0E9-BD8CCDBB71F2}" destId="{94871AA1-56B8-4D31-B12E-9567DE8747AC}" srcOrd="0" destOrd="0" presId="urn:microsoft.com/office/officeart/2008/layout/LinedList"/>
    <dgm:cxn modelId="{A736424F-6A3F-4250-8D9A-C940F580BBDC}" type="presParOf" srcId="{3962C3B0-8F66-40CE-B0E9-BD8CCDBB71F2}" destId="{E10FC7F8-F4B5-47B5-8C67-3B44A2547DC6}" srcOrd="1" destOrd="0" presId="urn:microsoft.com/office/officeart/2008/layout/LinedList"/>
    <dgm:cxn modelId="{2382CCD5-B3FE-41F4-84CA-764627462CB4}" type="presParOf" srcId="{3962C3B0-8F66-40CE-B0E9-BD8CCDBB71F2}" destId="{9ADA376E-C1BF-41ED-9C20-35B10AA9F96C}" srcOrd="2" destOrd="0" presId="urn:microsoft.com/office/officeart/2008/layout/LinedList"/>
    <dgm:cxn modelId="{195D8E3D-4713-4C90-B56B-54DCEAF5F60B}" type="presParOf" srcId="{34990F38-CD99-41DA-A6E4-C6C1CB101D6F}" destId="{2D7A4C51-EDEB-466D-83FC-C29A824B635A}" srcOrd="8" destOrd="0" presId="urn:microsoft.com/office/officeart/2008/layout/LinedList"/>
    <dgm:cxn modelId="{685EE5F8-D3FE-4369-8893-D54BE7C35766}" type="presParOf" srcId="{34990F38-CD99-41DA-A6E4-C6C1CB101D6F}" destId="{04DE3F86-FB90-42B5-83CC-0584283132AF}" srcOrd="9" destOrd="0" presId="urn:microsoft.com/office/officeart/2008/layout/LinedList"/>
    <dgm:cxn modelId="{FF299A8F-EA53-4985-8C44-C72A0EEE5518}" type="presParOf" srcId="{EE50A124-28F6-4519-A833-465C691213D8}" destId="{B9365C85-69D9-4334-B328-59E50307BC81}" srcOrd="4" destOrd="0" presId="urn:microsoft.com/office/officeart/2008/layout/LinedList"/>
    <dgm:cxn modelId="{F60F7C82-B06C-4DA8-92C0-48B1817D4C9D}" type="presParOf" srcId="{EE50A124-28F6-4519-A833-465C691213D8}" destId="{9B93EDE0-95A2-4622-8618-58A5DCF5A7E4}" srcOrd="5" destOrd="0" presId="urn:microsoft.com/office/officeart/2008/layout/LinedList"/>
    <dgm:cxn modelId="{FC2F74C5-3575-480A-A1BC-6B686FAB5CCF}" type="presParOf" srcId="{9B93EDE0-95A2-4622-8618-58A5DCF5A7E4}" destId="{3B1AC763-0B2A-421D-BF78-4F56117E4102}" srcOrd="0" destOrd="0" presId="urn:microsoft.com/office/officeart/2008/layout/LinedList"/>
    <dgm:cxn modelId="{E5A412F1-A47B-4B44-AD06-A33FC646B71F}" type="presParOf" srcId="{9B93EDE0-95A2-4622-8618-58A5DCF5A7E4}" destId="{4FF0F8CE-AF62-4371-92E3-8390E7A22FC5}" srcOrd="1" destOrd="0" presId="urn:microsoft.com/office/officeart/2008/layout/LinedList"/>
    <dgm:cxn modelId="{17B55F85-FE6F-47EE-B099-D66CD98E9447}" type="presParOf" srcId="{4FF0F8CE-AF62-4371-92E3-8390E7A22FC5}" destId="{66E9890C-671B-407D-8A4D-1404E9619FE2}" srcOrd="0" destOrd="0" presId="urn:microsoft.com/office/officeart/2008/layout/LinedList"/>
    <dgm:cxn modelId="{4DB03557-B27D-4F79-BC27-06747CE8BC60}" type="presParOf" srcId="{4FF0F8CE-AF62-4371-92E3-8390E7A22FC5}" destId="{ED7E377D-2A16-4B7A-B0AF-DAEFAA12D039}" srcOrd="1" destOrd="0" presId="urn:microsoft.com/office/officeart/2008/layout/LinedList"/>
    <dgm:cxn modelId="{9DF561F7-3877-4B81-8D57-FB9D597A5651}" type="presParOf" srcId="{ED7E377D-2A16-4B7A-B0AF-DAEFAA12D039}" destId="{218AA63A-2915-4801-AFB7-70254D8BC504}" srcOrd="0" destOrd="0" presId="urn:microsoft.com/office/officeart/2008/layout/LinedList"/>
    <dgm:cxn modelId="{11E4851F-70C2-485A-AE6A-BE24B45B1503}" type="presParOf" srcId="{ED7E377D-2A16-4B7A-B0AF-DAEFAA12D039}" destId="{AB6FF0A7-218E-4A38-A274-D395408FB712}" srcOrd="1" destOrd="0" presId="urn:microsoft.com/office/officeart/2008/layout/LinedList"/>
    <dgm:cxn modelId="{D50EAA88-ECD9-404A-9474-1382B633293E}" type="presParOf" srcId="{ED7E377D-2A16-4B7A-B0AF-DAEFAA12D039}" destId="{80A1C011-C20B-4412-9EE6-8BEEE8A92AC9}" srcOrd="2" destOrd="0" presId="urn:microsoft.com/office/officeart/2008/layout/LinedList"/>
    <dgm:cxn modelId="{176974D0-9DC5-44A1-A7C8-57868C86B0D1}" type="presParOf" srcId="{4FF0F8CE-AF62-4371-92E3-8390E7A22FC5}" destId="{B409F45D-4B44-43D5-9F0E-BBDE8FFFE3EF}" srcOrd="2" destOrd="0" presId="urn:microsoft.com/office/officeart/2008/layout/LinedList"/>
    <dgm:cxn modelId="{2F718EE1-84AC-46D3-8DD2-16E42537DEB8}" type="presParOf" srcId="{4FF0F8CE-AF62-4371-92E3-8390E7A22FC5}" destId="{6CAE31FA-995B-4EA6-8F81-CBE6A42FC015}" srcOrd="3" destOrd="0" presId="urn:microsoft.com/office/officeart/2008/layout/LinedList"/>
    <dgm:cxn modelId="{C3E9C0AE-AAC1-4620-AB69-A498E12DDC03}" type="presParOf" srcId="{4FF0F8CE-AF62-4371-92E3-8390E7A22FC5}" destId="{DFF77AB5-B9F2-404C-AAB6-39EBE403DE63}" srcOrd="4" destOrd="0" presId="urn:microsoft.com/office/officeart/2008/layout/LinedList"/>
    <dgm:cxn modelId="{40204D9D-0626-46B8-8676-76CB5C4E4E15}" type="presParOf" srcId="{DFF77AB5-B9F2-404C-AAB6-39EBE403DE63}" destId="{45C55DC6-1B9F-4612-BD03-06D02EEF7A95}" srcOrd="0" destOrd="0" presId="urn:microsoft.com/office/officeart/2008/layout/LinedList"/>
    <dgm:cxn modelId="{F1CD7113-2F02-4994-ACFE-C36C61CDA525}" type="presParOf" srcId="{DFF77AB5-B9F2-404C-AAB6-39EBE403DE63}" destId="{75A0DDE4-0DD1-4F59-AE05-B82CCF2EFB1C}" srcOrd="1" destOrd="0" presId="urn:microsoft.com/office/officeart/2008/layout/LinedList"/>
    <dgm:cxn modelId="{CEC3291A-4C41-4038-A0AA-E123FE5D0EFE}" type="presParOf" srcId="{DFF77AB5-B9F2-404C-AAB6-39EBE403DE63}" destId="{80084B1A-426D-4390-907F-5AB29A91A2F6}" srcOrd="2" destOrd="0" presId="urn:microsoft.com/office/officeart/2008/layout/LinedList"/>
    <dgm:cxn modelId="{8347AC57-78CC-4FA2-8613-DE825CE6308F}" type="presParOf" srcId="{4FF0F8CE-AF62-4371-92E3-8390E7A22FC5}" destId="{9075AABF-3FCC-4A6D-A515-CBF05015543E}" srcOrd="5" destOrd="0" presId="urn:microsoft.com/office/officeart/2008/layout/LinedList"/>
    <dgm:cxn modelId="{84C16304-0649-4D85-BCB5-CCF7A5FF7355}" type="presParOf" srcId="{4FF0F8CE-AF62-4371-92E3-8390E7A22FC5}" destId="{476409B3-DF37-430F-A522-F77047A71594}" srcOrd="6" destOrd="0" presId="urn:microsoft.com/office/officeart/2008/layout/LinedList"/>
    <dgm:cxn modelId="{86A4C1C3-F1F9-432C-86FA-3061DD2108C1}" type="presParOf" srcId="{4FF0F8CE-AF62-4371-92E3-8390E7A22FC5}" destId="{1226ECCC-57C2-4E05-8EBC-049BDF2F97EB}" srcOrd="7" destOrd="0" presId="urn:microsoft.com/office/officeart/2008/layout/LinedList"/>
    <dgm:cxn modelId="{F0349994-2100-4425-9A57-86DE1B686137}" type="presParOf" srcId="{1226ECCC-57C2-4E05-8EBC-049BDF2F97EB}" destId="{C324F124-95C2-4FC3-A05A-43EA942BF819}" srcOrd="0" destOrd="0" presId="urn:microsoft.com/office/officeart/2008/layout/LinedList"/>
    <dgm:cxn modelId="{316AD4A4-AF05-4101-BBFA-0949C992AE89}" type="presParOf" srcId="{1226ECCC-57C2-4E05-8EBC-049BDF2F97EB}" destId="{022F9106-1FFE-42A5-9C90-29A4663F466E}" srcOrd="1" destOrd="0" presId="urn:microsoft.com/office/officeart/2008/layout/LinedList"/>
    <dgm:cxn modelId="{87CC587A-E505-4E1C-8A1F-562EB8485F02}" type="presParOf" srcId="{1226ECCC-57C2-4E05-8EBC-049BDF2F97EB}" destId="{98806A33-045D-4171-B9E1-72871B6246FF}" srcOrd="2" destOrd="0" presId="urn:microsoft.com/office/officeart/2008/layout/LinedList"/>
    <dgm:cxn modelId="{D9EDF783-C4EF-4FC5-BB99-A48D0967345A}" type="presParOf" srcId="{4FF0F8CE-AF62-4371-92E3-8390E7A22FC5}" destId="{5B87D7D1-2281-481C-B6CD-DBE9EC05916B}" srcOrd="8" destOrd="0" presId="urn:microsoft.com/office/officeart/2008/layout/LinedList"/>
    <dgm:cxn modelId="{472566EF-B14F-4BCE-96AE-67FE652E3464}" type="presParOf" srcId="{4FF0F8CE-AF62-4371-92E3-8390E7A22FC5}" destId="{5E0C012A-CD0A-4965-AD6F-63AFD2184D46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B9BABC-170E-45AE-9D39-FAC91E41CDD5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D11A5AC-3FB1-4BCC-8AF8-BF1E384C741A}">
      <dgm:prSet phldrT="[Текст]"/>
      <dgm:spPr/>
      <dgm:t>
        <a:bodyPr/>
        <a:lstStyle/>
        <a:p>
          <a:r>
            <a:rPr lang="kk-KZ"/>
            <a:t>Белгілі бір адамдарды жұмысқа қабылдауды лоббилеу</a:t>
          </a:r>
        </a:p>
      </dgm:t>
    </dgm:pt>
    <dgm:pt modelId="{FA762BCE-C2C7-4434-8382-FEE9AF5C26E3}" type="parTrans" cxnId="{9B765EB7-934C-434F-9191-289688801B2B}">
      <dgm:prSet/>
      <dgm:spPr/>
      <dgm:t>
        <a:bodyPr/>
        <a:lstStyle/>
        <a:p>
          <a:endParaRPr lang="ru-RU"/>
        </a:p>
      </dgm:t>
    </dgm:pt>
    <dgm:pt modelId="{73FC6791-EEBC-4862-9229-B81578260373}" type="sibTrans" cxnId="{9B765EB7-934C-434F-9191-289688801B2B}">
      <dgm:prSet/>
      <dgm:spPr/>
      <dgm:t>
        <a:bodyPr/>
        <a:lstStyle/>
        <a:p>
          <a:endParaRPr lang="ru-RU"/>
        </a:p>
      </dgm:t>
    </dgm:pt>
    <dgm:pt modelId="{13226058-2066-4598-815C-1D86C36B7982}">
      <dgm:prSet phldrT="[Текст]"/>
      <dgm:spPr/>
      <dgm:t>
        <a:bodyPr/>
        <a:lstStyle/>
        <a:p>
          <a:r>
            <a:rPr lang="kk-KZ"/>
            <a:t>Артық/ асыра көрсетілген біліктілік және өзге де талаптарды белгілеу</a:t>
          </a:r>
        </a:p>
      </dgm:t>
    </dgm:pt>
    <dgm:pt modelId="{9755F22D-9961-41E1-870D-58FA359F09B3}" type="parTrans" cxnId="{F3E0443C-C762-4E40-90CA-3A848976E0E1}">
      <dgm:prSet/>
      <dgm:spPr/>
      <dgm:t>
        <a:bodyPr/>
        <a:lstStyle/>
        <a:p>
          <a:endParaRPr lang="ru-RU"/>
        </a:p>
      </dgm:t>
    </dgm:pt>
    <dgm:pt modelId="{6BF3DCF6-4288-4E90-B000-C1C66168C7BA}" type="sibTrans" cxnId="{F3E0443C-C762-4E40-90CA-3A848976E0E1}">
      <dgm:prSet/>
      <dgm:spPr/>
      <dgm:t>
        <a:bodyPr/>
        <a:lstStyle/>
        <a:p>
          <a:endParaRPr lang="ru-RU"/>
        </a:p>
      </dgm:t>
    </dgm:pt>
    <dgm:pt modelId="{5FACB024-1FCF-4054-9D6D-E186D9E76F3F}">
      <dgm:prSet phldrT="[Текст]"/>
      <dgm:spPr/>
      <dgm:t>
        <a:bodyPr/>
        <a:lstStyle/>
        <a:p>
          <a:r>
            <a:rPr lang="kk-KZ"/>
            <a:t>Нақты адам үшін конкурстық іріктеу және жалдау рәсімдерін жеңілдету (тестілеуді болдырмау, сәйкес келмейтін тәжірибені қабылдау)</a:t>
          </a:r>
          <a:endParaRPr lang="ru-RU" b="1" dirty="0"/>
        </a:p>
      </dgm:t>
    </dgm:pt>
    <dgm:pt modelId="{904A3666-63D1-44F0-BC2D-07DE54F43DAE}" type="parTrans" cxnId="{889A1D46-7D7D-4AA6-A245-7BA1332CBAC1}">
      <dgm:prSet/>
      <dgm:spPr/>
      <dgm:t>
        <a:bodyPr/>
        <a:lstStyle/>
        <a:p>
          <a:endParaRPr lang="ru-RU"/>
        </a:p>
      </dgm:t>
    </dgm:pt>
    <dgm:pt modelId="{CD0A2773-0837-483D-B0D8-D40271F1B8EA}" type="sibTrans" cxnId="{889A1D46-7D7D-4AA6-A245-7BA1332CBAC1}">
      <dgm:prSet/>
      <dgm:spPr/>
      <dgm:t>
        <a:bodyPr/>
        <a:lstStyle/>
        <a:p>
          <a:endParaRPr lang="ru-RU"/>
        </a:p>
      </dgm:t>
    </dgm:pt>
    <dgm:pt modelId="{1AA25B24-B6B4-4439-B0FD-C7951417D1B0}">
      <dgm:prSet phldrT="[Текст]"/>
      <dgm:spPr/>
      <dgm:t>
        <a:bodyPr/>
        <a:lstStyle/>
        <a:p>
          <a:r>
            <a:rPr lang="kk-KZ"/>
            <a:t>Тағайындау кезінде туыстық байланыстардың және мүдделер қақтығысының өзге түрлерінің бар-жоғына тиісті тексерудің болмауы</a:t>
          </a:r>
          <a:endParaRPr lang="ru-RU" b="1" dirty="0"/>
        </a:p>
      </dgm:t>
    </dgm:pt>
    <dgm:pt modelId="{21195B08-A769-4A58-A44F-F37C5DA45C2A}" type="parTrans" cxnId="{684AC3D4-CC77-4B0A-8AB4-3D37E43D3119}">
      <dgm:prSet/>
      <dgm:spPr/>
      <dgm:t>
        <a:bodyPr/>
        <a:lstStyle/>
        <a:p>
          <a:endParaRPr lang="ru-RU"/>
        </a:p>
      </dgm:t>
    </dgm:pt>
    <dgm:pt modelId="{DEA64663-3910-4EBB-ABCF-638CA90848D5}" type="sibTrans" cxnId="{684AC3D4-CC77-4B0A-8AB4-3D37E43D3119}">
      <dgm:prSet/>
      <dgm:spPr/>
      <dgm:t>
        <a:bodyPr/>
        <a:lstStyle/>
        <a:p>
          <a:endParaRPr lang="ru-RU"/>
        </a:p>
      </dgm:t>
    </dgm:pt>
    <dgm:pt modelId="{3D8B1AE0-3315-48F2-A9D3-D33BE3FA1D0D}">
      <dgm:prSet phldrT="[Текст]"/>
      <dgm:spPr/>
      <dgm:t>
        <a:bodyPr/>
        <a:lstStyle/>
        <a:p>
          <a:r>
            <a:rPr lang="kk-KZ"/>
            <a:t>Бос орын туралы ақпаратты ашық дереккөздерде орналастырмау, сондай-ақ хабарландыруда құжаттарды тапсырудың қысқа мерзімдерін белгілеу</a:t>
          </a:r>
        </a:p>
      </dgm:t>
    </dgm:pt>
    <dgm:pt modelId="{6F86A163-A561-4E38-83BC-EF9A964CEFF1}" type="parTrans" cxnId="{F5702A09-8895-4B76-843E-62DB6DDA1F63}">
      <dgm:prSet/>
      <dgm:spPr/>
      <dgm:t>
        <a:bodyPr/>
        <a:lstStyle/>
        <a:p>
          <a:endParaRPr lang="ru-RU"/>
        </a:p>
      </dgm:t>
    </dgm:pt>
    <dgm:pt modelId="{16D7D52B-BADB-4C07-B4A1-0CCF29C6F2F2}" type="sibTrans" cxnId="{F5702A09-8895-4B76-843E-62DB6DDA1F63}">
      <dgm:prSet/>
      <dgm:spPr/>
      <dgm:t>
        <a:bodyPr/>
        <a:lstStyle/>
        <a:p>
          <a:endParaRPr lang="ru-RU"/>
        </a:p>
      </dgm:t>
    </dgm:pt>
    <dgm:pt modelId="{F92521E4-1711-4A16-88D8-62D4853CDDB4}">
      <dgm:prSet phldrT="[Текст]"/>
      <dgm:spPr/>
      <dgm:t>
        <a:bodyPr/>
        <a:lstStyle/>
        <a:p>
          <a:r>
            <a:rPr lang="kk-KZ"/>
            <a:t>Мұндай төлемдерді алуға құқығы жоқ қызметкерлерге жалақы, сыйлықақылар, әлеуметтік төлемдер, сондай-ақ үшінші тұлғаларға сыйақы төлеу. </a:t>
          </a:r>
        </a:p>
      </dgm:t>
    </dgm:pt>
    <dgm:pt modelId="{1BD21590-A6B6-4940-8DE6-64930DF79C12}" type="parTrans" cxnId="{BEEF9E65-E39D-4056-BFA9-EB3A302F4061}">
      <dgm:prSet/>
      <dgm:spPr/>
      <dgm:t>
        <a:bodyPr/>
        <a:lstStyle/>
        <a:p>
          <a:endParaRPr lang="ru-RU"/>
        </a:p>
      </dgm:t>
    </dgm:pt>
    <dgm:pt modelId="{7261A79C-AF2E-4910-AE00-0C1B1C26D8C5}" type="sibTrans" cxnId="{BEEF9E65-E39D-4056-BFA9-EB3A302F4061}">
      <dgm:prSet/>
      <dgm:spPr/>
      <dgm:t>
        <a:bodyPr/>
        <a:lstStyle/>
        <a:p>
          <a:endParaRPr lang="ru-RU"/>
        </a:p>
      </dgm:t>
    </dgm:pt>
    <dgm:pt modelId="{4F05B908-1695-4251-BEBF-68349AF5F64B}">
      <dgm:prSet phldrT="[Текст]"/>
      <dgm:spPr/>
      <dgm:t>
        <a:bodyPr/>
        <a:lstStyle/>
        <a:p>
          <a:r>
            <a:rPr lang="kk-KZ"/>
            <a:t>Ықтимал мүдделер қақтығысына, фаворитизмге байланысты немесе сыйақы үшін қызметтік жалақыны арттыру, қызметтің нысаналы көрсеткіштеріне қол жеткізбеген қызметкерлерге сыйлықақыны негізсіз төлеу. </a:t>
          </a:r>
          <a:endParaRPr lang="ru-RU" b="1" dirty="0"/>
        </a:p>
      </dgm:t>
    </dgm:pt>
    <dgm:pt modelId="{865B4420-E2F9-4220-AB5A-9CD121140D1B}" type="parTrans" cxnId="{0A303729-D611-429B-B55A-417B02CC7FDC}">
      <dgm:prSet/>
      <dgm:spPr/>
      <dgm:t>
        <a:bodyPr/>
        <a:lstStyle/>
        <a:p>
          <a:endParaRPr lang="ru-RU"/>
        </a:p>
      </dgm:t>
    </dgm:pt>
    <dgm:pt modelId="{22BCF72D-A735-4639-A2D6-8C39366EFDDB}" type="sibTrans" cxnId="{0A303729-D611-429B-B55A-417B02CC7FDC}">
      <dgm:prSet/>
      <dgm:spPr/>
      <dgm:t>
        <a:bodyPr/>
        <a:lstStyle/>
        <a:p>
          <a:endParaRPr lang="ru-RU"/>
        </a:p>
      </dgm:t>
    </dgm:pt>
    <dgm:pt modelId="{D5275331-E8FE-4296-8BA5-7AE57AABFFA0}">
      <dgm:prSet phldrT="[Текст]"/>
      <dgm:spPr/>
      <dgm:t>
        <a:bodyPr/>
        <a:lstStyle/>
        <a:p>
          <a:r>
            <a:rPr lang="kk-KZ"/>
            <a:t>Компания қызметкерлерінің функционалдық міндеттеріне жататын ақылы қызметтер көрсету шарттарын жасасу.</a:t>
          </a:r>
          <a:endParaRPr lang="en-US" dirty="0"/>
        </a:p>
        <a:p>
          <a:r>
            <a:rPr lang="kk-KZ"/>
            <a:t>Ақылы қызметтер көрсету шарттары шеңберінде іс жүзінде орындалмаған жұмыстарды қабылдау. </a:t>
          </a:r>
          <a:endParaRPr lang="ru-RU" b="1" dirty="0"/>
        </a:p>
      </dgm:t>
    </dgm:pt>
    <dgm:pt modelId="{304B7C70-8A1F-4F0A-9E67-0E80CE853C96}" type="parTrans" cxnId="{4AADD6DC-D6C7-4A86-AE3F-6BC380C48A6D}">
      <dgm:prSet/>
      <dgm:spPr/>
      <dgm:t>
        <a:bodyPr/>
        <a:lstStyle/>
        <a:p>
          <a:endParaRPr lang="ru-RU"/>
        </a:p>
      </dgm:t>
    </dgm:pt>
    <dgm:pt modelId="{E855EAB2-03D0-4C35-B8CD-FC044B993A41}" type="sibTrans" cxnId="{4AADD6DC-D6C7-4A86-AE3F-6BC380C48A6D}">
      <dgm:prSet/>
      <dgm:spPr/>
      <dgm:t>
        <a:bodyPr/>
        <a:lstStyle/>
        <a:p>
          <a:endParaRPr lang="ru-RU"/>
        </a:p>
      </dgm:t>
    </dgm:pt>
    <dgm:pt modelId="{D1A97E1A-21EF-410A-8793-A93F8A50F7F1}">
      <dgm:prSet phldrT="[Текст]"/>
      <dgm:spPr/>
      <dgm:t>
        <a:bodyPr/>
        <a:lstStyle/>
        <a:p>
          <a:r>
            <a:rPr lang="kk-KZ"/>
            <a:t>Басшының объективті бағалау критерийлерін ескерместен қызметкердің мақсаттарға қол жеткізгені және сыйақы төлеу туралы жеке-дара шешім қабылдауы. </a:t>
          </a:r>
          <a:endParaRPr lang="ru-RU" b="1" dirty="0"/>
        </a:p>
      </dgm:t>
    </dgm:pt>
    <dgm:pt modelId="{F698FD01-6555-4B7B-A3D2-D3B77A335C49}" type="parTrans" cxnId="{43BC58EF-9121-4475-B1E1-8179BC5F79D5}">
      <dgm:prSet/>
      <dgm:spPr/>
      <dgm:t>
        <a:bodyPr/>
        <a:lstStyle/>
        <a:p>
          <a:endParaRPr lang="ru-RU"/>
        </a:p>
      </dgm:t>
    </dgm:pt>
    <dgm:pt modelId="{63BEFBCD-0003-4FC2-965C-9BBFCBE9C7F7}" type="sibTrans" cxnId="{43BC58EF-9121-4475-B1E1-8179BC5F79D5}">
      <dgm:prSet/>
      <dgm:spPr/>
      <dgm:t>
        <a:bodyPr/>
        <a:lstStyle/>
        <a:p>
          <a:endParaRPr lang="ru-RU"/>
        </a:p>
      </dgm:t>
    </dgm:pt>
    <dgm:pt modelId="{CF7BE0BB-2893-4F7D-92F2-32BDCF946584}">
      <dgm:prSet phldrT="[Текст]"/>
      <dgm:spPr/>
      <dgm:t>
        <a:bodyPr/>
        <a:lstStyle/>
        <a:p>
          <a:r>
            <a:rPr lang="kk-KZ"/>
            <a:t>Қызметкерлерді тәртіптік жауапкершілікке тартпау немесе тәртіптік жазаларды мерзімінен бұрын алып тастау. </a:t>
          </a:r>
        </a:p>
      </dgm:t>
    </dgm:pt>
    <dgm:pt modelId="{3A0E723A-7E6D-46B9-9ED1-09C5CA1B2459}" type="parTrans" cxnId="{27904EB6-EEF3-4B08-9687-8C493DA1DE2D}">
      <dgm:prSet/>
      <dgm:spPr/>
      <dgm:t>
        <a:bodyPr/>
        <a:lstStyle/>
        <a:p>
          <a:endParaRPr lang="ru-RU"/>
        </a:p>
      </dgm:t>
    </dgm:pt>
    <dgm:pt modelId="{B7CC51A1-4701-4630-AFD9-1D0EFC201607}" type="sibTrans" cxnId="{27904EB6-EEF3-4B08-9687-8C493DA1DE2D}">
      <dgm:prSet/>
      <dgm:spPr/>
      <dgm:t>
        <a:bodyPr/>
        <a:lstStyle/>
        <a:p>
          <a:endParaRPr lang="ru-RU"/>
        </a:p>
      </dgm:t>
    </dgm:pt>
    <dgm:pt modelId="{71AED464-6043-4B04-B9AF-739B3E951F6D}">
      <dgm:prSet phldrT="[Текст]"/>
      <dgm:spPr/>
      <dgm:t>
        <a:bodyPr/>
        <a:lstStyle/>
        <a:p>
          <a:r>
            <a:rPr lang="kk-KZ"/>
            <a:t>Сыйақы үшін немесе фаворитизм не мүдделер қақтығысы болған кезде қызметкерлерге қатысты тәртіптік шараларды қолданбау туралы шешім қабылдау. </a:t>
          </a:r>
          <a:endParaRPr lang="ru-RU" b="1" dirty="0"/>
        </a:p>
      </dgm:t>
    </dgm:pt>
    <dgm:pt modelId="{95560ADB-55C6-4F2A-8D67-88AF742971AE}" type="parTrans" cxnId="{33005E49-BF19-4047-93CA-3F34B8360B7C}">
      <dgm:prSet/>
      <dgm:spPr/>
      <dgm:t>
        <a:bodyPr/>
        <a:lstStyle/>
        <a:p>
          <a:endParaRPr lang="ru-RU"/>
        </a:p>
      </dgm:t>
    </dgm:pt>
    <dgm:pt modelId="{2C6CB312-0FB0-4ADE-9C09-4757FA90C16C}" type="sibTrans" cxnId="{33005E49-BF19-4047-93CA-3F34B8360B7C}">
      <dgm:prSet/>
      <dgm:spPr/>
      <dgm:t>
        <a:bodyPr/>
        <a:lstStyle/>
        <a:p>
          <a:endParaRPr lang="ru-RU"/>
        </a:p>
      </dgm:t>
    </dgm:pt>
    <dgm:pt modelId="{383E0E0F-0CE5-4858-9057-EA56EBA60337}">
      <dgm:prSet phldrT="[Текст]"/>
      <dgm:spPr/>
      <dgm:t>
        <a:bodyPr/>
        <a:lstStyle/>
        <a:p>
          <a:r>
            <a:rPr lang="kk-KZ"/>
            <a:t>Сыйлықақы алу мақсатында тәртіптік жазаларды негізсіз мерзімінен бұрын алып тастау.</a:t>
          </a:r>
          <a:endParaRPr lang="ru-RU" b="1" i="0" dirty="0"/>
        </a:p>
      </dgm:t>
    </dgm:pt>
    <dgm:pt modelId="{6A5011AE-7167-4E70-9051-7BD26F2D5F60}" type="parTrans" cxnId="{CFA97D93-19B3-4FB0-AAF6-0B39F7534EE7}">
      <dgm:prSet/>
      <dgm:spPr/>
      <dgm:t>
        <a:bodyPr/>
        <a:lstStyle/>
        <a:p>
          <a:endParaRPr lang="ru-RU"/>
        </a:p>
      </dgm:t>
    </dgm:pt>
    <dgm:pt modelId="{6B2228F5-2B1F-469B-937F-E70B14A9DC93}" type="sibTrans" cxnId="{CFA97D93-19B3-4FB0-AAF6-0B39F7534EE7}">
      <dgm:prSet/>
      <dgm:spPr/>
      <dgm:t>
        <a:bodyPr/>
        <a:lstStyle/>
        <a:p>
          <a:endParaRPr lang="ru-RU"/>
        </a:p>
      </dgm:t>
    </dgm:pt>
    <dgm:pt modelId="{88C0E189-F78A-4F30-81AF-84368439230D}">
      <dgm:prSet phldrT="[Текст]"/>
      <dgm:spPr/>
      <dgm:t>
        <a:bodyPr/>
        <a:lstStyle/>
        <a:p>
          <a:r>
            <a:rPr lang="kk-KZ"/>
            <a:t>Еңбек заңнамасында көзделмеген негіздер бойынша тәртіптік шараларды (оның ішінде еңбек қатынастарын бұзуды) қолданамын деп қорқыту.</a:t>
          </a:r>
        </a:p>
      </dgm:t>
    </dgm:pt>
    <dgm:pt modelId="{238BEF2A-72E5-4FD3-A28F-F1F1CAB28FA7}" type="parTrans" cxnId="{C5569ADE-1200-46C4-8436-5A9B38153840}">
      <dgm:prSet/>
      <dgm:spPr/>
      <dgm:t>
        <a:bodyPr/>
        <a:lstStyle/>
        <a:p>
          <a:endParaRPr lang="ru-RU"/>
        </a:p>
      </dgm:t>
    </dgm:pt>
    <dgm:pt modelId="{EC55503B-2A7E-4BEA-80BE-5164FB82B3BC}" type="sibTrans" cxnId="{C5569ADE-1200-46C4-8436-5A9B38153840}">
      <dgm:prSet/>
      <dgm:spPr/>
      <dgm:t>
        <a:bodyPr/>
        <a:lstStyle/>
        <a:p>
          <a:endParaRPr lang="ru-RU"/>
        </a:p>
      </dgm:t>
    </dgm:pt>
    <dgm:pt modelId="{EE50A124-28F6-4519-A833-465C691213D8}" type="pres">
      <dgm:prSet presAssocID="{6CB9BABC-170E-45AE-9D39-FAC91E41CDD5}" presName="vert0" presStyleCnt="0">
        <dgm:presLayoutVars>
          <dgm:dir/>
          <dgm:animOne val="branch"/>
          <dgm:animLvl val="lvl"/>
        </dgm:presLayoutVars>
      </dgm:prSet>
      <dgm:spPr/>
    </dgm:pt>
    <dgm:pt modelId="{501C8180-0437-4533-B82D-BC1281C2EF18}" type="pres">
      <dgm:prSet presAssocID="{DD11A5AC-3FB1-4BCC-8AF8-BF1E384C741A}" presName="thickLine" presStyleLbl="alignNode1" presStyleIdx="0" presStyleCnt="3"/>
      <dgm:spPr/>
    </dgm:pt>
    <dgm:pt modelId="{F26B9056-5B32-450A-AF8F-CAADC8709B70}" type="pres">
      <dgm:prSet presAssocID="{DD11A5AC-3FB1-4BCC-8AF8-BF1E384C741A}" presName="horz1" presStyleCnt="0"/>
      <dgm:spPr/>
    </dgm:pt>
    <dgm:pt modelId="{3565FD0E-14CE-4319-99AA-28A2FFE15F03}" type="pres">
      <dgm:prSet presAssocID="{DD11A5AC-3FB1-4BCC-8AF8-BF1E384C741A}" presName="tx1" presStyleLbl="revTx" presStyleIdx="0" presStyleCnt="13"/>
      <dgm:spPr/>
    </dgm:pt>
    <dgm:pt modelId="{960636B4-A7A2-4639-8F91-D13424B794D7}" type="pres">
      <dgm:prSet presAssocID="{DD11A5AC-3FB1-4BCC-8AF8-BF1E384C741A}" presName="vert1" presStyleCnt="0"/>
      <dgm:spPr/>
    </dgm:pt>
    <dgm:pt modelId="{2D01194F-3950-4D66-BB88-AF8EC80C002D}" type="pres">
      <dgm:prSet presAssocID="{13226058-2066-4598-815C-1D86C36B7982}" presName="vertSpace2a" presStyleCnt="0"/>
      <dgm:spPr/>
    </dgm:pt>
    <dgm:pt modelId="{D2D1594D-A730-4A25-803E-DB8BF374C44F}" type="pres">
      <dgm:prSet presAssocID="{13226058-2066-4598-815C-1D86C36B7982}" presName="horz2" presStyleCnt="0"/>
      <dgm:spPr/>
    </dgm:pt>
    <dgm:pt modelId="{A1221FDE-921D-4865-8AC5-1C521521D49C}" type="pres">
      <dgm:prSet presAssocID="{13226058-2066-4598-815C-1D86C36B7982}" presName="horzSpace2" presStyleCnt="0"/>
      <dgm:spPr/>
    </dgm:pt>
    <dgm:pt modelId="{0C0163B0-6ACA-4173-B5D1-0AA9C773EBBC}" type="pres">
      <dgm:prSet presAssocID="{13226058-2066-4598-815C-1D86C36B7982}" presName="tx2" presStyleLbl="revTx" presStyleIdx="1" presStyleCnt="13" custScaleX="64327"/>
      <dgm:spPr/>
    </dgm:pt>
    <dgm:pt modelId="{D3FF11CB-7AD2-4E21-982F-A2CDB0F7111E}" type="pres">
      <dgm:prSet presAssocID="{13226058-2066-4598-815C-1D86C36B7982}" presName="vert2" presStyleCnt="0"/>
      <dgm:spPr/>
    </dgm:pt>
    <dgm:pt modelId="{DA6D79CF-587F-4682-B97E-3BF76BD17AE1}" type="pres">
      <dgm:prSet presAssocID="{13226058-2066-4598-815C-1D86C36B7982}" presName="thinLine2b" presStyleLbl="callout" presStyleIdx="0" presStyleCnt="10"/>
      <dgm:spPr/>
    </dgm:pt>
    <dgm:pt modelId="{DC5A6BDA-1CED-4A6E-A4EE-9D1257FAB44C}" type="pres">
      <dgm:prSet presAssocID="{13226058-2066-4598-815C-1D86C36B7982}" presName="vertSpace2b" presStyleCnt="0"/>
      <dgm:spPr/>
    </dgm:pt>
    <dgm:pt modelId="{2A6DB6D8-D7AD-474B-BFBD-66A73CA088AF}" type="pres">
      <dgm:prSet presAssocID="{5FACB024-1FCF-4054-9D6D-E186D9E76F3F}" presName="horz2" presStyleCnt="0"/>
      <dgm:spPr/>
    </dgm:pt>
    <dgm:pt modelId="{A6A0802C-03D9-4C50-ACF5-AAA5656E2C2A}" type="pres">
      <dgm:prSet presAssocID="{5FACB024-1FCF-4054-9D6D-E186D9E76F3F}" presName="horzSpace2" presStyleCnt="0"/>
      <dgm:spPr/>
    </dgm:pt>
    <dgm:pt modelId="{5E97CDF3-33AD-464B-8457-A7960231C07D}" type="pres">
      <dgm:prSet presAssocID="{5FACB024-1FCF-4054-9D6D-E186D9E76F3F}" presName="tx2" presStyleLbl="revTx" presStyleIdx="2" presStyleCnt="13"/>
      <dgm:spPr/>
    </dgm:pt>
    <dgm:pt modelId="{18D58246-FC3D-4C1B-9D3C-A6B192AC5212}" type="pres">
      <dgm:prSet presAssocID="{5FACB024-1FCF-4054-9D6D-E186D9E76F3F}" presName="vert2" presStyleCnt="0"/>
      <dgm:spPr/>
    </dgm:pt>
    <dgm:pt modelId="{F463884A-52AF-42A9-8722-78B68FFF720F}" type="pres">
      <dgm:prSet presAssocID="{5FACB024-1FCF-4054-9D6D-E186D9E76F3F}" presName="thinLine2b" presStyleLbl="callout" presStyleIdx="1" presStyleCnt="10"/>
      <dgm:spPr/>
    </dgm:pt>
    <dgm:pt modelId="{2DB7B3EB-5324-45BE-8E90-CD09640B1DD9}" type="pres">
      <dgm:prSet presAssocID="{5FACB024-1FCF-4054-9D6D-E186D9E76F3F}" presName="vertSpace2b" presStyleCnt="0"/>
      <dgm:spPr/>
    </dgm:pt>
    <dgm:pt modelId="{7B1683A4-290C-49FB-AD6A-EB7BA2FB627D}" type="pres">
      <dgm:prSet presAssocID="{1AA25B24-B6B4-4439-B0FD-C7951417D1B0}" presName="horz2" presStyleCnt="0"/>
      <dgm:spPr/>
    </dgm:pt>
    <dgm:pt modelId="{EDED1894-097E-4F32-A981-F085E0CF0478}" type="pres">
      <dgm:prSet presAssocID="{1AA25B24-B6B4-4439-B0FD-C7951417D1B0}" presName="horzSpace2" presStyleCnt="0"/>
      <dgm:spPr/>
    </dgm:pt>
    <dgm:pt modelId="{6DD12CA0-DB05-4984-8B8D-0DF980256A4F}" type="pres">
      <dgm:prSet presAssocID="{1AA25B24-B6B4-4439-B0FD-C7951417D1B0}" presName="tx2" presStyleLbl="revTx" presStyleIdx="3" presStyleCnt="13"/>
      <dgm:spPr/>
    </dgm:pt>
    <dgm:pt modelId="{BFD2F4C6-1BC7-49A0-B8EA-0FF200787CD2}" type="pres">
      <dgm:prSet presAssocID="{1AA25B24-B6B4-4439-B0FD-C7951417D1B0}" presName="vert2" presStyleCnt="0"/>
      <dgm:spPr/>
    </dgm:pt>
    <dgm:pt modelId="{BD43C745-579B-4714-A5F6-7A1C2931C35A}" type="pres">
      <dgm:prSet presAssocID="{1AA25B24-B6B4-4439-B0FD-C7951417D1B0}" presName="thinLine2b" presStyleLbl="callout" presStyleIdx="2" presStyleCnt="10"/>
      <dgm:spPr/>
    </dgm:pt>
    <dgm:pt modelId="{69C7F21E-4C15-4FE6-890C-91EF2A4BC201}" type="pres">
      <dgm:prSet presAssocID="{1AA25B24-B6B4-4439-B0FD-C7951417D1B0}" presName="vertSpace2b" presStyleCnt="0"/>
      <dgm:spPr/>
    </dgm:pt>
    <dgm:pt modelId="{5D60DD3B-B34C-4359-80D1-B094D900CC25}" type="pres">
      <dgm:prSet presAssocID="{3D8B1AE0-3315-48F2-A9D3-D33BE3FA1D0D}" presName="horz2" presStyleCnt="0"/>
      <dgm:spPr/>
    </dgm:pt>
    <dgm:pt modelId="{232A1774-E355-43FB-A597-0F16BA293AA2}" type="pres">
      <dgm:prSet presAssocID="{3D8B1AE0-3315-48F2-A9D3-D33BE3FA1D0D}" presName="horzSpace2" presStyleCnt="0"/>
      <dgm:spPr/>
    </dgm:pt>
    <dgm:pt modelId="{845278C1-9627-4A06-A568-D318F7665C41}" type="pres">
      <dgm:prSet presAssocID="{3D8B1AE0-3315-48F2-A9D3-D33BE3FA1D0D}" presName="tx2" presStyleLbl="revTx" presStyleIdx="4" presStyleCnt="13"/>
      <dgm:spPr/>
    </dgm:pt>
    <dgm:pt modelId="{ED68CC1B-6875-4F13-A7C9-20B62D168379}" type="pres">
      <dgm:prSet presAssocID="{3D8B1AE0-3315-48F2-A9D3-D33BE3FA1D0D}" presName="vert2" presStyleCnt="0"/>
      <dgm:spPr/>
    </dgm:pt>
    <dgm:pt modelId="{7D399A2A-2DFC-44AD-A41D-F4DEDB81CAD3}" type="pres">
      <dgm:prSet presAssocID="{3D8B1AE0-3315-48F2-A9D3-D33BE3FA1D0D}" presName="thinLine2b" presStyleLbl="callout" presStyleIdx="3" presStyleCnt="10"/>
      <dgm:spPr/>
    </dgm:pt>
    <dgm:pt modelId="{9FEF797B-DFF3-4A3F-B7A8-226664901F33}" type="pres">
      <dgm:prSet presAssocID="{3D8B1AE0-3315-48F2-A9D3-D33BE3FA1D0D}" presName="vertSpace2b" presStyleCnt="0"/>
      <dgm:spPr/>
    </dgm:pt>
    <dgm:pt modelId="{0E8048CE-A454-486D-9105-AE886834AD84}" type="pres">
      <dgm:prSet presAssocID="{F92521E4-1711-4A16-88D8-62D4853CDDB4}" presName="thickLine" presStyleLbl="alignNode1" presStyleIdx="1" presStyleCnt="3"/>
      <dgm:spPr/>
    </dgm:pt>
    <dgm:pt modelId="{D1B413BD-251B-4020-9241-CB208AFCE6B6}" type="pres">
      <dgm:prSet presAssocID="{F92521E4-1711-4A16-88D8-62D4853CDDB4}" presName="horz1" presStyleCnt="0"/>
      <dgm:spPr/>
    </dgm:pt>
    <dgm:pt modelId="{5E11FEFB-0900-4BE4-B52B-209D7E6658DA}" type="pres">
      <dgm:prSet presAssocID="{F92521E4-1711-4A16-88D8-62D4853CDDB4}" presName="tx1" presStyleLbl="revTx" presStyleIdx="5" presStyleCnt="13"/>
      <dgm:spPr/>
    </dgm:pt>
    <dgm:pt modelId="{34990F38-CD99-41DA-A6E4-C6C1CB101D6F}" type="pres">
      <dgm:prSet presAssocID="{F92521E4-1711-4A16-88D8-62D4853CDDB4}" presName="vert1" presStyleCnt="0"/>
      <dgm:spPr/>
    </dgm:pt>
    <dgm:pt modelId="{DC8254E3-82DB-437B-A9AD-8E6D057A6C39}" type="pres">
      <dgm:prSet presAssocID="{4F05B908-1695-4251-BEBF-68349AF5F64B}" presName="vertSpace2a" presStyleCnt="0"/>
      <dgm:spPr/>
    </dgm:pt>
    <dgm:pt modelId="{EBF2943D-653F-4968-9DF7-E647D209F16E}" type="pres">
      <dgm:prSet presAssocID="{4F05B908-1695-4251-BEBF-68349AF5F64B}" presName="horz2" presStyleCnt="0"/>
      <dgm:spPr/>
    </dgm:pt>
    <dgm:pt modelId="{0E774274-9205-4F89-82C9-6962B554FAA4}" type="pres">
      <dgm:prSet presAssocID="{4F05B908-1695-4251-BEBF-68349AF5F64B}" presName="horzSpace2" presStyleCnt="0"/>
      <dgm:spPr/>
    </dgm:pt>
    <dgm:pt modelId="{5FC67A80-788F-41B1-BE0C-913F5B6F2AD1}" type="pres">
      <dgm:prSet presAssocID="{4F05B908-1695-4251-BEBF-68349AF5F64B}" presName="tx2" presStyleLbl="revTx" presStyleIdx="6" presStyleCnt="13"/>
      <dgm:spPr/>
    </dgm:pt>
    <dgm:pt modelId="{91BEC839-469E-4B35-8C43-8AD59C70CE72}" type="pres">
      <dgm:prSet presAssocID="{4F05B908-1695-4251-BEBF-68349AF5F64B}" presName="vert2" presStyleCnt="0"/>
      <dgm:spPr/>
    </dgm:pt>
    <dgm:pt modelId="{E202D9F8-AF93-42A4-B6DB-B29A26DD7488}" type="pres">
      <dgm:prSet presAssocID="{4F05B908-1695-4251-BEBF-68349AF5F64B}" presName="thinLine2b" presStyleLbl="callout" presStyleIdx="4" presStyleCnt="10"/>
      <dgm:spPr/>
    </dgm:pt>
    <dgm:pt modelId="{FD0EF8A1-84B2-4D60-83DE-00E5F892BD2F}" type="pres">
      <dgm:prSet presAssocID="{4F05B908-1695-4251-BEBF-68349AF5F64B}" presName="vertSpace2b" presStyleCnt="0"/>
      <dgm:spPr/>
    </dgm:pt>
    <dgm:pt modelId="{D561231A-4B3F-4D16-B642-3D2E06728752}" type="pres">
      <dgm:prSet presAssocID="{D5275331-E8FE-4296-8BA5-7AE57AABFFA0}" presName="horz2" presStyleCnt="0"/>
      <dgm:spPr/>
    </dgm:pt>
    <dgm:pt modelId="{6CFC3346-0861-4D86-9DD6-36931F39F42D}" type="pres">
      <dgm:prSet presAssocID="{D5275331-E8FE-4296-8BA5-7AE57AABFFA0}" presName="horzSpace2" presStyleCnt="0"/>
      <dgm:spPr/>
    </dgm:pt>
    <dgm:pt modelId="{A9F6AEA8-0CCA-43A6-9A3F-B2E32D08512E}" type="pres">
      <dgm:prSet presAssocID="{D5275331-E8FE-4296-8BA5-7AE57AABFFA0}" presName="tx2" presStyleLbl="revTx" presStyleIdx="7" presStyleCnt="13"/>
      <dgm:spPr/>
    </dgm:pt>
    <dgm:pt modelId="{27BD268F-813A-426E-9DBF-872FEF7892D4}" type="pres">
      <dgm:prSet presAssocID="{D5275331-E8FE-4296-8BA5-7AE57AABFFA0}" presName="vert2" presStyleCnt="0"/>
      <dgm:spPr/>
    </dgm:pt>
    <dgm:pt modelId="{67C5703C-BB11-4BFC-A382-93370AB780A6}" type="pres">
      <dgm:prSet presAssocID="{D5275331-E8FE-4296-8BA5-7AE57AABFFA0}" presName="thinLine2b" presStyleLbl="callout" presStyleIdx="5" presStyleCnt="10"/>
      <dgm:spPr/>
    </dgm:pt>
    <dgm:pt modelId="{0BBFBB17-208C-4C2A-AB36-1329A824F8D6}" type="pres">
      <dgm:prSet presAssocID="{D5275331-E8FE-4296-8BA5-7AE57AABFFA0}" presName="vertSpace2b" presStyleCnt="0"/>
      <dgm:spPr/>
    </dgm:pt>
    <dgm:pt modelId="{3962C3B0-8F66-40CE-B0E9-BD8CCDBB71F2}" type="pres">
      <dgm:prSet presAssocID="{D1A97E1A-21EF-410A-8793-A93F8A50F7F1}" presName="horz2" presStyleCnt="0"/>
      <dgm:spPr/>
    </dgm:pt>
    <dgm:pt modelId="{94871AA1-56B8-4D31-B12E-9567DE8747AC}" type="pres">
      <dgm:prSet presAssocID="{D1A97E1A-21EF-410A-8793-A93F8A50F7F1}" presName="horzSpace2" presStyleCnt="0"/>
      <dgm:spPr/>
    </dgm:pt>
    <dgm:pt modelId="{E10FC7F8-F4B5-47B5-8C67-3B44A2547DC6}" type="pres">
      <dgm:prSet presAssocID="{D1A97E1A-21EF-410A-8793-A93F8A50F7F1}" presName="tx2" presStyleLbl="revTx" presStyleIdx="8" presStyleCnt="13"/>
      <dgm:spPr/>
    </dgm:pt>
    <dgm:pt modelId="{9ADA376E-C1BF-41ED-9C20-35B10AA9F96C}" type="pres">
      <dgm:prSet presAssocID="{D1A97E1A-21EF-410A-8793-A93F8A50F7F1}" presName="vert2" presStyleCnt="0"/>
      <dgm:spPr/>
    </dgm:pt>
    <dgm:pt modelId="{2D7A4C51-EDEB-466D-83FC-C29A824B635A}" type="pres">
      <dgm:prSet presAssocID="{D1A97E1A-21EF-410A-8793-A93F8A50F7F1}" presName="thinLine2b" presStyleLbl="callout" presStyleIdx="6" presStyleCnt="10"/>
      <dgm:spPr/>
    </dgm:pt>
    <dgm:pt modelId="{04DE3F86-FB90-42B5-83CC-0584283132AF}" type="pres">
      <dgm:prSet presAssocID="{D1A97E1A-21EF-410A-8793-A93F8A50F7F1}" presName="vertSpace2b" presStyleCnt="0"/>
      <dgm:spPr/>
    </dgm:pt>
    <dgm:pt modelId="{B9365C85-69D9-4334-B328-59E50307BC81}" type="pres">
      <dgm:prSet presAssocID="{CF7BE0BB-2893-4F7D-92F2-32BDCF946584}" presName="thickLine" presStyleLbl="alignNode1" presStyleIdx="2" presStyleCnt="3"/>
      <dgm:spPr/>
    </dgm:pt>
    <dgm:pt modelId="{9B93EDE0-95A2-4622-8618-58A5DCF5A7E4}" type="pres">
      <dgm:prSet presAssocID="{CF7BE0BB-2893-4F7D-92F2-32BDCF946584}" presName="horz1" presStyleCnt="0"/>
      <dgm:spPr/>
    </dgm:pt>
    <dgm:pt modelId="{3B1AC763-0B2A-421D-BF78-4F56117E4102}" type="pres">
      <dgm:prSet presAssocID="{CF7BE0BB-2893-4F7D-92F2-32BDCF946584}" presName="tx1" presStyleLbl="revTx" presStyleIdx="9" presStyleCnt="13"/>
      <dgm:spPr/>
    </dgm:pt>
    <dgm:pt modelId="{4FF0F8CE-AF62-4371-92E3-8390E7A22FC5}" type="pres">
      <dgm:prSet presAssocID="{CF7BE0BB-2893-4F7D-92F2-32BDCF946584}" presName="vert1" presStyleCnt="0"/>
      <dgm:spPr/>
    </dgm:pt>
    <dgm:pt modelId="{66E9890C-671B-407D-8A4D-1404E9619FE2}" type="pres">
      <dgm:prSet presAssocID="{71AED464-6043-4B04-B9AF-739B3E951F6D}" presName="vertSpace2a" presStyleCnt="0"/>
      <dgm:spPr/>
    </dgm:pt>
    <dgm:pt modelId="{ED7E377D-2A16-4B7A-B0AF-DAEFAA12D039}" type="pres">
      <dgm:prSet presAssocID="{71AED464-6043-4B04-B9AF-739B3E951F6D}" presName="horz2" presStyleCnt="0"/>
      <dgm:spPr/>
    </dgm:pt>
    <dgm:pt modelId="{218AA63A-2915-4801-AFB7-70254D8BC504}" type="pres">
      <dgm:prSet presAssocID="{71AED464-6043-4B04-B9AF-739B3E951F6D}" presName="horzSpace2" presStyleCnt="0"/>
      <dgm:spPr/>
    </dgm:pt>
    <dgm:pt modelId="{AB6FF0A7-218E-4A38-A274-D395408FB712}" type="pres">
      <dgm:prSet presAssocID="{71AED464-6043-4B04-B9AF-739B3E951F6D}" presName="tx2" presStyleLbl="revTx" presStyleIdx="10" presStyleCnt="13"/>
      <dgm:spPr/>
    </dgm:pt>
    <dgm:pt modelId="{80A1C011-C20B-4412-9EE6-8BEEE8A92AC9}" type="pres">
      <dgm:prSet presAssocID="{71AED464-6043-4B04-B9AF-739B3E951F6D}" presName="vert2" presStyleCnt="0"/>
      <dgm:spPr/>
    </dgm:pt>
    <dgm:pt modelId="{B409F45D-4B44-43D5-9F0E-BBDE8FFFE3EF}" type="pres">
      <dgm:prSet presAssocID="{71AED464-6043-4B04-B9AF-739B3E951F6D}" presName="thinLine2b" presStyleLbl="callout" presStyleIdx="7" presStyleCnt="10"/>
      <dgm:spPr/>
    </dgm:pt>
    <dgm:pt modelId="{6CAE31FA-995B-4EA6-8F81-CBE6A42FC015}" type="pres">
      <dgm:prSet presAssocID="{71AED464-6043-4B04-B9AF-739B3E951F6D}" presName="vertSpace2b" presStyleCnt="0"/>
      <dgm:spPr/>
    </dgm:pt>
    <dgm:pt modelId="{DFF77AB5-B9F2-404C-AAB6-39EBE403DE63}" type="pres">
      <dgm:prSet presAssocID="{383E0E0F-0CE5-4858-9057-EA56EBA60337}" presName="horz2" presStyleCnt="0"/>
      <dgm:spPr/>
    </dgm:pt>
    <dgm:pt modelId="{45C55DC6-1B9F-4612-BD03-06D02EEF7A95}" type="pres">
      <dgm:prSet presAssocID="{383E0E0F-0CE5-4858-9057-EA56EBA60337}" presName="horzSpace2" presStyleCnt="0"/>
      <dgm:spPr/>
    </dgm:pt>
    <dgm:pt modelId="{75A0DDE4-0DD1-4F59-AE05-B82CCF2EFB1C}" type="pres">
      <dgm:prSet presAssocID="{383E0E0F-0CE5-4858-9057-EA56EBA60337}" presName="tx2" presStyleLbl="revTx" presStyleIdx="11" presStyleCnt="13"/>
      <dgm:spPr/>
    </dgm:pt>
    <dgm:pt modelId="{80084B1A-426D-4390-907F-5AB29A91A2F6}" type="pres">
      <dgm:prSet presAssocID="{383E0E0F-0CE5-4858-9057-EA56EBA60337}" presName="vert2" presStyleCnt="0"/>
      <dgm:spPr/>
    </dgm:pt>
    <dgm:pt modelId="{9075AABF-3FCC-4A6D-A515-CBF05015543E}" type="pres">
      <dgm:prSet presAssocID="{383E0E0F-0CE5-4858-9057-EA56EBA60337}" presName="thinLine2b" presStyleLbl="callout" presStyleIdx="8" presStyleCnt="10"/>
      <dgm:spPr/>
    </dgm:pt>
    <dgm:pt modelId="{476409B3-DF37-430F-A522-F77047A71594}" type="pres">
      <dgm:prSet presAssocID="{383E0E0F-0CE5-4858-9057-EA56EBA60337}" presName="vertSpace2b" presStyleCnt="0"/>
      <dgm:spPr/>
    </dgm:pt>
    <dgm:pt modelId="{1226ECCC-57C2-4E05-8EBC-049BDF2F97EB}" type="pres">
      <dgm:prSet presAssocID="{88C0E189-F78A-4F30-81AF-84368439230D}" presName="horz2" presStyleCnt="0"/>
      <dgm:spPr/>
    </dgm:pt>
    <dgm:pt modelId="{C324F124-95C2-4FC3-A05A-43EA942BF819}" type="pres">
      <dgm:prSet presAssocID="{88C0E189-F78A-4F30-81AF-84368439230D}" presName="horzSpace2" presStyleCnt="0"/>
      <dgm:spPr/>
    </dgm:pt>
    <dgm:pt modelId="{022F9106-1FFE-42A5-9C90-29A4663F466E}" type="pres">
      <dgm:prSet presAssocID="{88C0E189-F78A-4F30-81AF-84368439230D}" presName="tx2" presStyleLbl="revTx" presStyleIdx="12" presStyleCnt="13"/>
      <dgm:spPr/>
    </dgm:pt>
    <dgm:pt modelId="{98806A33-045D-4171-B9E1-72871B6246FF}" type="pres">
      <dgm:prSet presAssocID="{88C0E189-F78A-4F30-81AF-84368439230D}" presName="vert2" presStyleCnt="0"/>
      <dgm:spPr/>
    </dgm:pt>
    <dgm:pt modelId="{5B87D7D1-2281-481C-B6CD-DBE9EC05916B}" type="pres">
      <dgm:prSet presAssocID="{88C0E189-F78A-4F30-81AF-84368439230D}" presName="thinLine2b" presStyleLbl="callout" presStyleIdx="9" presStyleCnt="10"/>
      <dgm:spPr/>
    </dgm:pt>
    <dgm:pt modelId="{5E0C012A-CD0A-4965-AD6F-63AFD2184D46}" type="pres">
      <dgm:prSet presAssocID="{88C0E189-F78A-4F30-81AF-84368439230D}" presName="vertSpace2b" presStyleCnt="0"/>
      <dgm:spPr/>
    </dgm:pt>
  </dgm:ptLst>
  <dgm:cxnLst>
    <dgm:cxn modelId="{F5702A09-8895-4B76-843E-62DB6DDA1F63}" srcId="{DD11A5AC-3FB1-4BCC-8AF8-BF1E384C741A}" destId="{3D8B1AE0-3315-48F2-A9D3-D33BE3FA1D0D}" srcOrd="3" destOrd="0" parTransId="{6F86A163-A561-4E38-83BC-EF9A964CEFF1}" sibTransId="{16D7D52B-BADB-4C07-B4A1-0CCF29C6F2F2}"/>
    <dgm:cxn modelId="{50D16528-BAD6-4B8D-90A6-A1C49FABF7E0}" type="presOf" srcId="{DD11A5AC-3FB1-4BCC-8AF8-BF1E384C741A}" destId="{3565FD0E-14CE-4319-99AA-28A2FFE15F03}" srcOrd="0" destOrd="0" presId="urn:microsoft.com/office/officeart/2008/layout/LinedList"/>
    <dgm:cxn modelId="{0A303729-D611-429B-B55A-417B02CC7FDC}" srcId="{F92521E4-1711-4A16-88D8-62D4853CDDB4}" destId="{4F05B908-1695-4251-BEBF-68349AF5F64B}" srcOrd="0" destOrd="0" parTransId="{865B4420-E2F9-4220-AB5A-9CD121140D1B}" sibTransId="{22BCF72D-A735-4639-A2D6-8C39366EFDDB}"/>
    <dgm:cxn modelId="{59544D2C-7C3F-487C-9A62-62320CD0712E}" type="presOf" srcId="{13226058-2066-4598-815C-1D86C36B7982}" destId="{0C0163B0-6ACA-4173-B5D1-0AA9C773EBBC}" srcOrd="0" destOrd="0" presId="urn:microsoft.com/office/officeart/2008/layout/LinedList"/>
    <dgm:cxn modelId="{F3E0443C-C762-4E40-90CA-3A848976E0E1}" srcId="{DD11A5AC-3FB1-4BCC-8AF8-BF1E384C741A}" destId="{13226058-2066-4598-815C-1D86C36B7982}" srcOrd="0" destOrd="0" parTransId="{9755F22D-9961-41E1-870D-58FA359F09B3}" sibTransId="{6BF3DCF6-4288-4E90-B000-C1C66168C7BA}"/>
    <dgm:cxn modelId="{BEEF9E65-E39D-4056-BFA9-EB3A302F4061}" srcId="{6CB9BABC-170E-45AE-9D39-FAC91E41CDD5}" destId="{F92521E4-1711-4A16-88D8-62D4853CDDB4}" srcOrd="1" destOrd="0" parTransId="{1BD21590-A6B6-4940-8DE6-64930DF79C12}" sibTransId="{7261A79C-AF2E-4910-AE00-0C1B1C26D8C5}"/>
    <dgm:cxn modelId="{889A1D46-7D7D-4AA6-A245-7BA1332CBAC1}" srcId="{DD11A5AC-3FB1-4BCC-8AF8-BF1E384C741A}" destId="{5FACB024-1FCF-4054-9D6D-E186D9E76F3F}" srcOrd="1" destOrd="0" parTransId="{904A3666-63D1-44F0-BC2D-07DE54F43DAE}" sibTransId="{CD0A2773-0837-483D-B0D8-D40271F1B8EA}"/>
    <dgm:cxn modelId="{33005E49-BF19-4047-93CA-3F34B8360B7C}" srcId="{CF7BE0BB-2893-4F7D-92F2-32BDCF946584}" destId="{71AED464-6043-4B04-B9AF-739B3E951F6D}" srcOrd="0" destOrd="0" parTransId="{95560ADB-55C6-4F2A-8D67-88AF742971AE}" sibTransId="{2C6CB312-0FB0-4ADE-9C09-4757FA90C16C}"/>
    <dgm:cxn modelId="{3CE94D74-0EC7-4417-AFC3-FF76CADFB36D}" type="presOf" srcId="{3D8B1AE0-3315-48F2-A9D3-D33BE3FA1D0D}" destId="{845278C1-9627-4A06-A568-D318F7665C41}" srcOrd="0" destOrd="0" presId="urn:microsoft.com/office/officeart/2008/layout/LinedList"/>
    <dgm:cxn modelId="{0055D559-5769-4D0F-B9B3-A70039A0203D}" type="presOf" srcId="{6CB9BABC-170E-45AE-9D39-FAC91E41CDD5}" destId="{EE50A124-28F6-4519-A833-465C691213D8}" srcOrd="0" destOrd="0" presId="urn:microsoft.com/office/officeart/2008/layout/LinedList"/>
    <dgm:cxn modelId="{2904407B-42A9-4591-AA28-512BFCFF64C0}" type="presOf" srcId="{CF7BE0BB-2893-4F7D-92F2-32BDCF946584}" destId="{3B1AC763-0B2A-421D-BF78-4F56117E4102}" srcOrd="0" destOrd="0" presId="urn:microsoft.com/office/officeart/2008/layout/LinedList"/>
    <dgm:cxn modelId="{6011298B-2412-4836-B11D-ACF3B15ED229}" type="presOf" srcId="{71AED464-6043-4B04-B9AF-739B3E951F6D}" destId="{AB6FF0A7-218E-4A38-A274-D395408FB712}" srcOrd="0" destOrd="0" presId="urn:microsoft.com/office/officeart/2008/layout/LinedList"/>
    <dgm:cxn modelId="{5572B991-1E39-4BCD-A0C1-95B3AF3FEC06}" type="presOf" srcId="{1AA25B24-B6B4-4439-B0FD-C7951417D1B0}" destId="{6DD12CA0-DB05-4984-8B8D-0DF980256A4F}" srcOrd="0" destOrd="0" presId="urn:microsoft.com/office/officeart/2008/layout/LinedList"/>
    <dgm:cxn modelId="{9C9AB992-AA7D-436B-83BA-040C94586B91}" type="presOf" srcId="{4F05B908-1695-4251-BEBF-68349AF5F64B}" destId="{5FC67A80-788F-41B1-BE0C-913F5B6F2AD1}" srcOrd="0" destOrd="0" presId="urn:microsoft.com/office/officeart/2008/layout/LinedList"/>
    <dgm:cxn modelId="{CFA97D93-19B3-4FB0-AAF6-0B39F7534EE7}" srcId="{CF7BE0BB-2893-4F7D-92F2-32BDCF946584}" destId="{383E0E0F-0CE5-4858-9057-EA56EBA60337}" srcOrd="1" destOrd="0" parTransId="{6A5011AE-7167-4E70-9051-7BD26F2D5F60}" sibTransId="{6B2228F5-2B1F-469B-937F-E70B14A9DC93}"/>
    <dgm:cxn modelId="{27904EB6-EEF3-4B08-9687-8C493DA1DE2D}" srcId="{6CB9BABC-170E-45AE-9D39-FAC91E41CDD5}" destId="{CF7BE0BB-2893-4F7D-92F2-32BDCF946584}" srcOrd="2" destOrd="0" parTransId="{3A0E723A-7E6D-46B9-9ED1-09C5CA1B2459}" sibTransId="{B7CC51A1-4701-4630-AFD9-1D0EFC201607}"/>
    <dgm:cxn modelId="{9B765EB7-934C-434F-9191-289688801B2B}" srcId="{6CB9BABC-170E-45AE-9D39-FAC91E41CDD5}" destId="{DD11A5AC-3FB1-4BCC-8AF8-BF1E384C741A}" srcOrd="0" destOrd="0" parTransId="{FA762BCE-C2C7-4434-8382-FEE9AF5C26E3}" sibTransId="{73FC6791-EEBC-4862-9229-B81578260373}"/>
    <dgm:cxn modelId="{EE7D2DBA-64FC-43A8-B9B4-B4B05E54FF42}" type="presOf" srcId="{D5275331-E8FE-4296-8BA5-7AE57AABFFA0}" destId="{A9F6AEA8-0CCA-43A6-9A3F-B2E32D08512E}" srcOrd="0" destOrd="0" presId="urn:microsoft.com/office/officeart/2008/layout/LinedList"/>
    <dgm:cxn modelId="{3262B1BA-5CF8-4400-A8B7-A070E1A59F6A}" type="presOf" srcId="{F92521E4-1711-4A16-88D8-62D4853CDDB4}" destId="{5E11FEFB-0900-4BE4-B52B-209D7E6658DA}" srcOrd="0" destOrd="0" presId="urn:microsoft.com/office/officeart/2008/layout/LinedList"/>
    <dgm:cxn modelId="{684AC3D4-CC77-4B0A-8AB4-3D37E43D3119}" srcId="{DD11A5AC-3FB1-4BCC-8AF8-BF1E384C741A}" destId="{1AA25B24-B6B4-4439-B0FD-C7951417D1B0}" srcOrd="2" destOrd="0" parTransId="{21195B08-A769-4A58-A44F-F37C5DA45C2A}" sibTransId="{DEA64663-3910-4EBB-ABCF-638CA90848D5}"/>
    <dgm:cxn modelId="{4AADD6DC-D6C7-4A86-AE3F-6BC380C48A6D}" srcId="{F92521E4-1711-4A16-88D8-62D4853CDDB4}" destId="{D5275331-E8FE-4296-8BA5-7AE57AABFFA0}" srcOrd="1" destOrd="0" parTransId="{304B7C70-8A1F-4F0A-9E67-0E80CE853C96}" sibTransId="{E855EAB2-03D0-4C35-B8CD-FC044B993A41}"/>
    <dgm:cxn modelId="{C5569ADE-1200-46C4-8436-5A9B38153840}" srcId="{CF7BE0BB-2893-4F7D-92F2-32BDCF946584}" destId="{88C0E189-F78A-4F30-81AF-84368439230D}" srcOrd="2" destOrd="0" parTransId="{238BEF2A-72E5-4FD3-A28F-F1F1CAB28FA7}" sibTransId="{EC55503B-2A7E-4BEA-80BE-5164FB82B3BC}"/>
    <dgm:cxn modelId="{F7C9F6E4-90E6-4119-8720-95DFAB102BB6}" type="presOf" srcId="{88C0E189-F78A-4F30-81AF-84368439230D}" destId="{022F9106-1FFE-42A5-9C90-29A4663F466E}" srcOrd="0" destOrd="0" presId="urn:microsoft.com/office/officeart/2008/layout/LinedList"/>
    <dgm:cxn modelId="{352378E7-9B57-43EC-BA15-B61E1BA8A15E}" type="presOf" srcId="{383E0E0F-0CE5-4858-9057-EA56EBA60337}" destId="{75A0DDE4-0DD1-4F59-AE05-B82CCF2EFB1C}" srcOrd="0" destOrd="0" presId="urn:microsoft.com/office/officeart/2008/layout/LinedList"/>
    <dgm:cxn modelId="{75C64AEB-5F89-4628-BA10-8EC8BE17D932}" type="presOf" srcId="{D1A97E1A-21EF-410A-8793-A93F8A50F7F1}" destId="{E10FC7F8-F4B5-47B5-8C67-3B44A2547DC6}" srcOrd="0" destOrd="0" presId="urn:microsoft.com/office/officeart/2008/layout/LinedList"/>
    <dgm:cxn modelId="{43BC58EF-9121-4475-B1E1-8179BC5F79D5}" srcId="{F92521E4-1711-4A16-88D8-62D4853CDDB4}" destId="{D1A97E1A-21EF-410A-8793-A93F8A50F7F1}" srcOrd="2" destOrd="0" parTransId="{F698FD01-6555-4B7B-A3D2-D3B77A335C49}" sibTransId="{63BEFBCD-0003-4FC2-965C-9BBFCBE9C7F7}"/>
    <dgm:cxn modelId="{B5215CF2-BDE0-474C-855F-7CC092DEAB7A}" type="presOf" srcId="{5FACB024-1FCF-4054-9D6D-E186D9E76F3F}" destId="{5E97CDF3-33AD-464B-8457-A7960231C07D}" srcOrd="0" destOrd="0" presId="urn:microsoft.com/office/officeart/2008/layout/LinedList"/>
    <dgm:cxn modelId="{C4A5BC91-0409-4423-B0DF-BB86F5CC1215}" type="presParOf" srcId="{EE50A124-28F6-4519-A833-465C691213D8}" destId="{501C8180-0437-4533-B82D-BC1281C2EF18}" srcOrd="0" destOrd="0" presId="urn:microsoft.com/office/officeart/2008/layout/LinedList"/>
    <dgm:cxn modelId="{6FD191DC-DEC0-4E99-8E4E-B7784FD7F76F}" type="presParOf" srcId="{EE50A124-28F6-4519-A833-465C691213D8}" destId="{F26B9056-5B32-450A-AF8F-CAADC8709B70}" srcOrd="1" destOrd="0" presId="urn:microsoft.com/office/officeart/2008/layout/LinedList"/>
    <dgm:cxn modelId="{5AA2359A-A9D4-4923-9E22-BB62BD0BCDC6}" type="presParOf" srcId="{F26B9056-5B32-450A-AF8F-CAADC8709B70}" destId="{3565FD0E-14CE-4319-99AA-28A2FFE15F03}" srcOrd="0" destOrd="0" presId="urn:microsoft.com/office/officeart/2008/layout/LinedList"/>
    <dgm:cxn modelId="{A65A3E14-4745-4724-98F2-0EAF5FCA4B94}" type="presParOf" srcId="{F26B9056-5B32-450A-AF8F-CAADC8709B70}" destId="{960636B4-A7A2-4639-8F91-D13424B794D7}" srcOrd="1" destOrd="0" presId="urn:microsoft.com/office/officeart/2008/layout/LinedList"/>
    <dgm:cxn modelId="{D45D6430-DBEB-4F0B-8286-1D0AF27594DC}" type="presParOf" srcId="{960636B4-A7A2-4639-8F91-D13424B794D7}" destId="{2D01194F-3950-4D66-BB88-AF8EC80C002D}" srcOrd="0" destOrd="0" presId="urn:microsoft.com/office/officeart/2008/layout/LinedList"/>
    <dgm:cxn modelId="{DFF73916-EA92-49A4-99F9-654894176C55}" type="presParOf" srcId="{960636B4-A7A2-4639-8F91-D13424B794D7}" destId="{D2D1594D-A730-4A25-803E-DB8BF374C44F}" srcOrd="1" destOrd="0" presId="urn:microsoft.com/office/officeart/2008/layout/LinedList"/>
    <dgm:cxn modelId="{126DDC72-65C5-4A1B-86E4-600EC8925883}" type="presParOf" srcId="{D2D1594D-A730-4A25-803E-DB8BF374C44F}" destId="{A1221FDE-921D-4865-8AC5-1C521521D49C}" srcOrd="0" destOrd="0" presId="urn:microsoft.com/office/officeart/2008/layout/LinedList"/>
    <dgm:cxn modelId="{322C959A-DD03-4CE1-B5C7-CD62A6EF09FF}" type="presParOf" srcId="{D2D1594D-A730-4A25-803E-DB8BF374C44F}" destId="{0C0163B0-6ACA-4173-B5D1-0AA9C773EBBC}" srcOrd="1" destOrd="0" presId="urn:microsoft.com/office/officeart/2008/layout/LinedList"/>
    <dgm:cxn modelId="{B75740AE-2DF0-472E-9C7E-B3FDAB33890B}" type="presParOf" srcId="{D2D1594D-A730-4A25-803E-DB8BF374C44F}" destId="{D3FF11CB-7AD2-4E21-982F-A2CDB0F7111E}" srcOrd="2" destOrd="0" presId="urn:microsoft.com/office/officeart/2008/layout/LinedList"/>
    <dgm:cxn modelId="{73374095-59AD-4076-BBA5-2BAA6D462BD6}" type="presParOf" srcId="{960636B4-A7A2-4639-8F91-D13424B794D7}" destId="{DA6D79CF-587F-4682-B97E-3BF76BD17AE1}" srcOrd="2" destOrd="0" presId="urn:microsoft.com/office/officeart/2008/layout/LinedList"/>
    <dgm:cxn modelId="{603BBD25-11C9-463D-8121-BF587C9903E0}" type="presParOf" srcId="{960636B4-A7A2-4639-8F91-D13424B794D7}" destId="{DC5A6BDA-1CED-4A6E-A4EE-9D1257FAB44C}" srcOrd="3" destOrd="0" presId="urn:microsoft.com/office/officeart/2008/layout/LinedList"/>
    <dgm:cxn modelId="{095B356B-175D-4241-8A05-30C3BF3069B0}" type="presParOf" srcId="{960636B4-A7A2-4639-8F91-D13424B794D7}" destId="{2A6DB6D8-D7AD-474B-BFBD-66A73CA088AF}" srcOrd="4" destOrd="0" presId="urn:microsoft.com/office/officeart/2008/layout/LinedList"/>
    <dgm:cxn modelId="{39994A6D-5BEB-48ED-A52B-6640601EBD4C}" type="presParOf" srcId="{2A6DB6D8-D7AD-474B-BFBD-66A73CA088AF}" destId="{A6A0802C-03D9-4C50-ACF5-AAA5656E2C2A}" srcOrd="0" destOrd="0" presId="urn:microsoft.com/office/officeart/2008/layout/LinedList"/>
    <dgm:cxn modelId="{8EA70228-BFFA-4B80-932B-D4418C805009}" type="presParOf" srcId="{2A6DB6D8-D7AD-474B-BFBD-66A73CA088AF}" destId="{5E97CDF3-33AD-464B-8457-A7960231C07D}" srcOrd="1" destOrd="0" presId="urn:microsoft.com/office/officeart/2008/layout/LinedList"/>
    <dgm:cxn modelId="{13A15392-8A63-43AE-A11B-B651508D8889}" type="presParOf" srcId="{2A6DB6D8-D7AD-474B-BFBD-66A73CA088AF}" destId="{18D58246-FC3D-4C1B-9D3C-A6B192AC5212}" srcOrd="2" destOrd="0" presId="urn:microsoft.com/office/officeart/2008/layout/LinedList"/>
    <dgm:cxn modelId="{89662540-2AE7-4DDF-91CD-B6DCF761C653}" type="presParOf" srcId="{960636B4-A7A2-4639-8F91-D13424B794D7}" destId="{F463884A-52AF-42A9-8722-78B68FFF720F}" srcOrd="5" destOrd="0" presId="urn:microsoft.com/office/officeart/2008/layout/LinedList"/>
    <dgm:cxn modelId="{59C39F82-1AC7-4700-917F-4804C2FF031F}" type="presParOf" srcId="{960636B4-A7A2-4639-8F91-D13424B794D7}" destId="{2DB7B3EB-5324-45BE-8E90-CD09640B1DD9}" srcOrd="6" destOrd="0" presId="urn:microsoft.com/office/officeart/2008/layout/LinedList"/>
    <dgm:cxn modelId="{72E0C2C5-BF93-46B9-8DC3-D99C98EAC9F8}" type="presParOf" srcId="{960636B4-A7A2-4639-8F91-D13424B794D7}" destId="{7B1683A4-290C-49FB-AD6A-EB7BA2FB627D}" srcOrd="7" destOrd="0" presId="urn:microsoft.com/office/officeart/2008/layout/LinedList"/>
    <dgm:cxn modelId="{8E9A952F-ADD0-41EA-8A9D-A0AE98083EB4}" type="presParOf" srcId="{7B1683A4-290C-49FB-AD6A-EB7BA2FB627D}" destId="{EDED1894-097E-4F32-A981-F085E0CF0478}" srcOrd="0" destOrd="0" presId="urn:microsoft.com/office/officeart/2008/layout/LinedList"/>
    <dgm:cxn modelId="{F963F456-5AF4-40C2-8834-DEADD7C96B21}" type="presParOf" srcId="{7B1683A4-290C-49FB-AD6A-EB7BA2FB627D}" destId="{6DD12CA0-DB05-4984-8B8D-0DF980256A4F}" srcOrd="1" destOrd="0" presId="urn:microsoft.com/office/officeart/2008/layout/LinedList"/>
    <dgm:cxn modelId="{9EA3183F-BDB8-43A3-A697-54F4808D8DBA}" type="presParOf" srcId="{7B1683A4-290C-49FB-AD6A-EB7BA2FB627D}" destId="{BFD2F4C6-1BC7-49A0-B8EA-0FF200787CD2}" srcOrd="2" destOrd="0" presId="urn:microsoft.com/office/officeart/2008/layout/LinedList"/>
    <dgm:cxn modelId="{7C891D88-4A0B-4184-BD4B-C2A481933905}" type="presParOf" srcId="{960636B4-A7A2-4639-8F91-D13424B794D7}" destId="{BD43C745-579B-4714-A5F6-7A1C2931C35A}" srcOrd="8" destOrd="0" presId="urn:microsoft.com/office/officeart/2008/layout/LinedList"/>
    <dgm:cxn modelId="{BE345962-7936-419A-B4ED-C39CAEE12A45}" type="presParOf" srcId="{960636B4-A7A2-4639-8F91-D13424B794D7}" destId="{69C7F21E-4C15-4FE6-890C-91EF2A4BC201}" srcOrd="9" destOrd="0" presId="urn:microsoft.com/office/officeart/2008/layout/LinedList"/>
    <dgm:cxn modelId="{B368EE35-505F-4F99-A96B-6F3BA795E322}" type="presParOf" srcId="{960636B4-A7A2-4639-8F91-D13424B794D7}" destId="{5D60DD3B-B34C-4359-80D1-B094D900CC25}" srcOrd="10" destOrd="0" presId="urn:microsoft.com/office/officeart/2008/layout/LinedList"/>
    <dgm:cxn modelId="{A5290F48-6065-4161-977E-162E2CBDD334}" type="presParOf" srcId="{5D60DD3B-B34C-4359-80D1-B094D900CC25}" destId="{232A1774-E355-43FB-A597-0F16BA293AA2}" srcOrd="0" destOrd="0" presId="urn:microsoft.com/office/officeart/2008/layout/LinedList"/>
    <dgm:cxn modelId="{D81743D0-4FE5-4D16-ACE9-91F446CD1C8A}" type="presParOf" srcId="{5D60DD3B-B34C-4359-80D1-B094D900CC25}" destId="{845278C1-9627-4A06-A568-D318F7665C41}" srcOrd="1" destOrd="0" presId="urn:microsoft.com/office/officeart/2008/layout/LinedList"/>
    <dgm:cxn modelId="{C93BEE65-45A0-414A-945A-B9CAD34E391E}" type="presParOf" srcId="{5D60DD3B-B34C-4359-80D1-B094D900CC25}" destId="{ED68CC1B-6875-4F13-A7C9-20B62D168379}" srcOrd="2" destOrd="0" presId="urn:microsoft.com/office/officeart/2008/layout/LinedList"/>
    <dgm:cxn modelId="{A0481236-0583-4B4B-AD5C-17A26E47CD4E}" type="presParOf" srcId="{960636B4-A7A2-4639-8F91-D13424B794D7}" destId="{7D399A2A-2DFC-44AD-A41D-F4DEDB81CAD3}" srcOrd="11" destOrd="0" presId="urn:microsoft.com/office/officeart/2008/layout/LinedList"/>
    <dgm:cxn modelId="{DA26A224-6D6E-4F4C-B2AE-7500F6C90964}" type="presParOf" srcId="{960636B4-A7A2-4639-8F91-D13424B794D7}" destId="{9FEF797B-DFF3-4A3F-B7A8-226664901F33}" srcOrd="12" destOrd="0" presId="urn:microsoft.com/office/officeart/2008/layout/LinedList"/>
    <dgm:cxn modelId="{1AA95100-520C-430D-9CDA-8FDB14E998AC}" type="presParOf" srcId="{EE50A124-28F6-4519-A833-465C691213D8}" destId="{0E8048CE-A454-486D-9105-AE886834AD84}" srcOrd="2" destOrd="0" presId="urn:microsoft.com/office/officeart/2008/layout/LinedList"/>
    <dgm:cxn modelId="{ACB37D11-DAD3-4514-8067-8DFBD90BD341}" type="presParOf" srcId="{EE50A124-28F6-4519-A833-465C691213D8}" destId="{D1B413BD-251B-4020-9241-CB208AFCE6B6}" srcOrd="3" destOrd="0" presId="urn:microsoft.com/office/officeart/2008/layout/LinedList"/>
    <dgm:cxn modelId="{D14DE138-A59E-4053-AB16-1A4733475F8E}" type="presParOf" srcId="{D1B413BD-251B-4020-9241-CB208AFCE6B6}" destId="{5E11FEFB-0900-4BE4-B52B-209D7E6658DA}" srcOrd="0" destOrd="0" presId="urn:microsoft.com/office/officeart/2008/layout/LinedList"/>
    <dgm:cxn modelId="{BEF17BF0-D4C6-478E-9163-3794E88902D8}" type="presParOf" srcId="{D1B413BD-251B-4020-9241-CB208AFCE6B6}" destId="{34990F38-CD99-41DA-A6E4-C6C1CB101D6F}" srcOrd="1" destOrd="0" presId="urn:microsoft.com/office/officeart/2008/layout/LinedList"/>
    <dgm:cxn modelId="{C7B1B14B-B2BB-4A44-844F-C53428D3401E}" type="presParOf" srcId="{34990F38-CD99-41DA-A6E4-C6C1CB101D6F}" destId="{DC8254E3-82DB-437B-A9AD-8E6D057A6C39}" srcOrd="0" destOrd="0" presId="urn:microsoft.com/office/officeart/2008/layout/LinedList"/>
    <dgm:cxn modelId="{82066D36-2AAD-4EC5-9A7D-58AF573D300F}" type="presParOf" srcId="{34990F38-CD99-41DA-A6E4-C6C1CB101D6F}" destId="{EBF2943D-653F-4968-9DF7-E647D209F16E}" srcOrd="1" destOrd="0" presId="urn:microsoft.com/office/officeart/2008/layout/LinedList"/>
    <dgm:cxn modelId="{688E7FC8-A75A-415A-A4BC-F3928A707678}" type="presParOf" srcId="{EBF2943D-653F-4968-9DF7-E647D209F16E}" destId="{0E774274-9205-4F89-82C9-6962B554FAA4}" srcOrd="0" destOrd="0" presId="urn:microsoft.com/office/officeart/2008/layout/LinedList"/>
    <dgm:cxn modelId="{297EB5BD-F282-445D-8E13-1A613AE55417}" type="presParOf" srcId="{EBF2943D-653F-4968-9DF7-E647D209F16E}" destId="{5FC67A80-788F-41B1-BE0C-913F5B6F2AD1}" srcOrd="1" destOrd="0" presId="urn:microsoft.com/office/officeart/2008/layout/LinedList"/>
    <dgm:cxn modelId="{895E5435-C92D-4A64-B896-706D24CA4D55}" type="presParOf" srcId="{EBF2943D-653F-4968-9DF7-E647D209F16E}" destId="{91BEC839-469E-4B35-8C43-8AD59C70CE72}" srcOrd="2" destOrd="0" presId="urn:microsoft.com/office/officeart/2008/layout/LinedList"/>
    <dgm:cxn modelId="{9B102D49-86DF-4AF4-BFC1-30D795A3E962}" type="presParOf" srcId="{34990F38-CD99-41DA-A6E4-C6C1CB101D6F}" destId="{E202D9F8-AF93-42A4-B6DB-B29A26DD7488}" srcOrd="2" destOrd="0" presId="urn:microsoft.com/office/officeart/2008/layout/LinedList"/>
    <dgm:cxn modelId="{FDF4BAF0-0AC2-4E8C-8D4B-3FA122554F80}" type="presParOf" srcId="{34990F38-CD99-41DA-A6E4-C6C1CB101D6F}" destId="{FD0EF8A1-84B2-4D60-83DE-00E5F892BD2F}" srcOrd="3" destOrd="0" presId="urn:microsoft.com/office/officeart/2008/layout/LinedList"/>
    <dgm:cxn modelId="{2290194A-6082-4B5A-AE92-0DC15F6B9C2C}" type="presParOf" srcId="{34990F38-CD99-41DA-A6E4-C6C1CB101D6F}" destId="{D561231A-4B3F-4D16-B642-3D2E06728752}" srcOrd="4" destOrd="0" presId="urn:microsoft.com/office/officeart/2008/layout/LinedList"/>
    <dgm:cxn modelId="{E78C8BB4-AEFF-45CF-9456-7D9C93BB2938}" type="presParOf" srcId="{D561231A-4B3F-4D16-B642-3D2E06728752}" destId="{6CFC3346-0861-4D86-9DD6-36931F39F42D}" srcOrd="0" destOrd="0" presId="urn:microsoft.com/office/officeart/2008/layout/LinedList"/>
    <dgm:cxn modelId="{D91878AE-59DA-400B-BDE9-DB4DF9FD8463}" type="presParOf" srcId="{D561231A-4B3F-4D16-B642-3D2E06728752}" destId="{A9F6AEA8-0CCA-43A6-9A3F-B2E32D08512E}" srcOrd="1" destOrd="0" presId="urn:microsoft.com/office/officeart/2008/layout/LinedList"/>
    <dgm:cxn modelId="{33871032-88EC-419A-A940-C2C11170D799}" type="presParOf" srcId="{D561231A-4B3F-4D16-B642-3D2E06728752}" destId="{27BD268F-813A-426E-9DBF-872FEF7892D4}" srcOrd="2" destOrd="0" presId="urn:microsoft.com/office/officeart/2008/layout/LinedList"/>
    <dgm:cxn modelId="{AE09AAF7-CA79-41BA-9098-DA99CEEDB1CE}" type="presParOf" srcId="{34990F38-CD99-41DA-A6E4-C6C1CB101D6F}" destId="{67C5703C-BB11-4BFC-A382-93370AB780A6}" srcOrd="5" destOrd="0" presId="urn:microsoft.com/office/officeart/2008/layout/LinedList"/>
    <dgm:cxn modelId="{64F07067-5A83-430B-A3B6-FD45C56F35FA}" type="presParOf" srcId="{34990F38-CD99-41DA-A6E4-C6C1CB101D6F}" destId="{0BBFBB17-208C-4C2A-AB36-1329A824F8D6}" srcOrd="6" destOrd="0" presId="urn:microsoft.com/office/officeart/2008/layout/LinedList"/>
    <dgm:cxn modelId="{6AE7D363-0A8C-47EA-8BB5-0494878DE2CE}" type="presParOf" srcId="{34990F38-CD99-41DA-A6E4-C6C1CB101D6F}" destId="{3962C3B0-8F66-40CE-B0E9-BD8CCDBB71F2}" srcOrd="7" destOrd="0" presId="urn:microsoft.com/office/officeart/2008/layout/LinedList"/>
    <dgm:cxn modelId="{47D911DE-F3D1-4085-99E2-D94EAD0218D7}" type="presParOf" srcId="{3962C3B0-8F66-40CE-B0E9-BD8CCDBB71F2}" destId="{94871AA1-56B8-4D31-B12E-9567DE8747AC}" srcOrd="0" destOrd="0" presId="urn:microsoft.com/office/officeart/2008/layout/LinedList"/>
    <dgm:cxn modelId="{A736424F-6A3F-4250-8D9A-C940F580BBDC}" type="presParOf" srcId="{3962C3B0-8F66-40CE-B0E9-BD8CCDBB71F2}" destId="{E10FC7F8-F4B5-47B5-8C67-3B44A2547DC6}" srcOrd="1" destOrd="0" presId="urn:microsoft.com/office/officeart/2008/layout/LinedList"/>
    <dgm:cxn modelId="{2382CCD5-B3FE-41F4-84CA-764627462CB4}" type="presParOf" srcId="{3962C3B0-8F66-40CE-B0E9-BD8CCDBB71F2}" destId="{9ADA376E-C1BF-41ED-9C20-35B10AA9F96C}" srcOrd="2" destOrd="0" presId="urn:microsoft.com/office/officeart/2008/layout/LinedList"/>
    <dgm:cxn modelId="{195D8E3D-4713-4C90-B56B-54DCEAF5F60B}" type="presParOf" srcId="{34990F38-CD99-41DA-A6E4-C6C1CB101D6F}" destId="{2D7A4C51-EDEB-466D-83FC-C29A824B635A}" srcOrd="8" destOrd="0" presId="urn:microsoft.com/office/officeart/2008/layout/LinedList"/>
    <dgm:cxn modelId="{685EE5F8-D3FE-4369-8893-D54BE7C35766}" type="presParOf" srcId="{34990F38-CD99-41DA-A6E4-C6C1CB101D6F}" destId="{04DE3F86-FB90-42B5-83CC-0584283132AF}" srcOrd="9" destOrd="0" presId="urn:microsoft.com/office/officeart/2008/layout/LinedList"/>
    <dgm:cxn modelId="{FF299A8F-EA53-4985-8C44-C72A0EEE5518}" type="presParOf" srcId="{EE50A124-28F6-4519-A833-465C691213D8}" destId="{B9365C85-69D9-4334-B328-59E50307BC81}" srcOrd="4" destOrd="0" presId="urn:microsoft.com/office/officeart/2008/layout/LinedList"/>
    <dgm:cxn modelId="{F60F7C82-B06C-4DA8-92C0-48B1817D4C9D}" type="presParOf" srcId="{EE50A124-28F6-4519-A833-465C691213D8}" destId="{9B93EDE0-95A2-4622-8618-58A5DCF5A7E4}" srcOrd="5" destOrd="0" presId="urn:microsoft.com/office/officeart/2008/layout/LinedList"/>
    <dgm:cxn modelId="{FC2F74C5-3575-480A-A1BC-6B686FAB5CCF}" type="presParOf" srcId="{9B93EDE0-95A2-4622-8618-58A5DCF5A7E4}" destId="{3B1AC763-0B2A-421D-BF78-4F56117E4102}" srcOrd="0" destOrd="0" presId="urn:microsoft.com/office/officeart/2008/layout/LinedList"/>
    <dgm:cxn modelId="{E5A412F1-A47B-4B44-AD06-A33FC646B71F}" type="presParOf" srcId="{9B93EDE0-95A2-4622-8618-58A5DCF5A7E4}" destId="{4FF0F8CE-AF62-4371-92E3-8390E7A22FC5}" srcOrd="1" destOrd="0" presId="urn:microsoft.com/office/officeart/2008/layout/LinedList"/>
    <dgm:cxn modelId="{17B55F85-FE6F-47EE-B099-D66CD98E9447}" type="presParOf" srcId="{4FF0F8CE-AF62-4371-92E3-8390E7A22FC5}" destId="{66E9890C-671B-407D-8A4D-1404E9619FE2}" srcOrd="0" destOrd="0" presId="urn:microsoft.com/office/officeart/2008/layout/LinedList"/>
    <dgm:cxn modelId="{4DB03557-B27D-4F79-BC27-06747CE8BC60}" type="presParOf" srcId="{4FF0F8CE-AF62-4371-92E3-8390E7A22FC5}" destId="{ED7E377D-2A16-4B7A-B0AF-DAEFAA12D039}" srcOrd="1" destOrd="0" presId="urn:microsoft.com/office/officeart/2008/layout/LinedList"/>
    <dgm:cxn modelId="{9DF561F7-3877-4B81-8D57-FB9D597A5651}" type="presParOf" srcId="{ED7E377D-2A16-4B7A-B0AF-DAEFAA12D039}" destId="{218AA63A-2915-4801-AFB7-70254D8BC504}" srcOrd="0" destOrd="0" presId="urn:microsoft.com/office/officeart/2008/layout/LinedList"/>
    <dgm:cxn modelId="{11E4851F-70C2-485A-AE6A-BE24B45B1503}" type="presParOf" srcId="{ED7E377D-2A16-4B7A-B0AF-DAEFAA12D039}" destId="{AB6FF0A7-218E-4A38-A274-D395408FB712}" srcOrd="1" destOrd="0" presId="urn:microsoft.com/office/officeart/2008/layout/LinedList"/>
    <dgm:cxn modelId="{D50EAA88-ECD9-404A-9474-1382B633293E}" type="presParOf" srcId="{ED7E377D-2A16-4B7A-B0AF-DAEFAA12D039}" destId="{80A1C011-C20B-4412-9EE6-8BEEE8A92AC9}" srcOrd="2" destOrd="0" presId="urn:microsoft.com/office/officeart/2008/layout/LinedList"/>
    <dgm:cxn modelId="{176974D0-9DC5-44A1-A7C8-57868C86B0D1}" type="presParOf" srcId="{4FF0F8CE-AF62-4371-92E3-8390E7A22FC5}" destId="{B409F45D-4B44-43D5-9F0E-BBDE8FFFE3EF}" srcOrd="2" destOrd="0" presId="urn:microsoft.com/office/officeart/2008/layout/LinedList"/>
    <dgm:cxn modelId="{2F718EE1-84AC-46D3-8DD2-16E42537DEB8}" type="presParOf" srcId="{4FF0F8CE-AF62-4371-92E3-8390E7A22FC5}" destId="{6CAE31FA-995B-4EA6-8F81-CBE6A42FC015}" srcOrd="3" destOrd="0" presId="urn:microsoft.com/office/officeart/2008/layout/LinedList"/>
    <dgm:cxn modelId="{C3E9C0AE-AAC1-4620-AB69-A498E12DDC03}" type="presParOf" srcId="{4FF0F8CE-AF62-4371-92E3-8390E7A22FC5}" destId="{DFF77AB5-B9F2-404C-AAB6-39EBE403DE63}" srcOrd="4" destOrd="0" presId="urn:microsoft.com/office/officeart/2008/layout/LinedList"/>
    <dgm:cxn modelId="{40204D9D-0626-46B8-8676-76CB5C4E4E15}" type="presParOf" srcId="{DFF77AB5-B9F2-404C-AAB6-39EBE403DE63}" destId="{45C55DC6-1B9F-4612-BD03-06D02EEF7A95}" srcOrd="0" destOrd="0" presId="urn:microsoft.com/office/officeart/2008/layout/LinedList"/>
    <dgm:cxn modelId="{F1CD7113-2F02-4994-ACFE-C36C61CDA525}" type="presParOf" srcId="{DFF77AB5-B9F2-404C-AAB6-39EBE403DE63}" destId="{75A0DDE4-0DD1-4F59-AE05-B82CCF2EFB1C}" srcOrd="1" destOrd="0" presId="urn:microsoft.com/office/officeart/2008/layout/LinedList"/>
    <dgm:cxn modelId="{CEC3291A-4C41-4038-A0AA-E123FE5D0EFE}" type="presParOf" srcId="{DFF77AB5-B9F2-404C-AAB6-39EBE403DE63}" destId="{80084B1A-426D-4390-907F-5AB29A91A2F6}" srcOrd="2" destOrd="0" presId="urn:microsoft.com/office/officeart/2008/layout/LinedList"/>
    <dgm:cxn modelId="{8347AC57-78CC-4FA2-8613-DE825CE6308F}" type="presParOf" srcId="{4FF0F8CE-AF62-4371-92E3-8390E7A22FC5}" destId="{9075AABF-3FCC-4A6D-A515-CBF05015543E}" srcOrd="5" destOrd="0" presId="urn:microsoft.com/office/officeart/2008/layout/LinedList"/>
    <dgm:cxn modelId="{84C16304-0649-4D85-BCB5-CCF7A5FF7355}" type="presParOf" srcId="{4FF0F8CE-AF62-4371-92E3-8390E7A22FC5}" destId="{476409B3-DF37-430F-A522-F77047A71594}" srcOrd="6" destOrd="0" presId="urn:microsoft.com/office/officeart/2008/layout/LinedList"/>
    <dgm:cxn modelId="{86A4C1C3-F1F9-432C-86FA-3061DD2108C1}" type="presParOf" srcId="{4FF0F8CE-AF62-4371-92E3-8390E7A22FC5}" destId="{1226ECCC-57C2-4E05-8EBC-049BDF2F97EB}" srcOrd="7" destOrd="0" presId="urn:microsoft.com/office/officeart/2008/layout/LinedList"/>
    <dgm:cxn modelId="{F0349994-2100-4425-9A57-86DE1B686137}" type="presParOf" srcId="{1226ECCC-57C2-4E05-8EBC-049BDF2F97EB}" destId="{C324F124-95C2-4FC3-A05A-43EA942BF819}" srcOrd="0" destOrd="0" presId="urn:microsoft.com/office/officeart/2008/layout/LinedList"/>
    <dgm:cxn modelId="{316AD4A4-AF05-4101-BBFA-0949C992AE89}" type="presParOf" srcId="{1226ECCC-57C2-4E05-8EBC-049BDF2F97EB}" destId="{022F9106-1FFE-42A5-9C90-29A4663F466E}" srcOrd="1" destOrd="0" presId="urn:microsoft.com/office/officeart/2008/layout/LinedList"/>
    <dgm:cxn modelId="{87CC587A-E505-4E1C-8A1F-562EB8485F02}" type="presParOf" srcId="{1226ECCC-57C2-4E05-8EBC-049BDF2F97EB}" destId="{98806A33-045D-4171-B9E1-72871B6246FF}" srcOrd="2" destOrd="0" presId="urn:microsoft.com/office/officeart/2008/layout/LinedList"/>
    <dgm:cxn modelId="{D9EDF783-C4EF-4FC5-BB99-A48D0967345A}" type="presParOf" srcId="{4FF0F8CE-AF62-4371-92E3-8390E7A22FC5}" destId="{5B87D7D1-2281-481C-B6CD-DBE9EC05916B}" srcOrd="8" destOrd="0" presId="urn:microsoft.com/office/officeart/2008/layout/LinedList"/>
    <dgm:cxn modelId="{472566EF-B14F-4BCE-96AE-67FE652E3464}" type="presParOf" srcId="{4FF0F8CE-AF62-4371-92E3-8390E7A22FC5}" destId="{5E0C012A-CD0A-4965-AD6F-63AFD2184D46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5F7B3-263D-4712-A5CA-FFE05E6AF309}">
      <dsp:nvSpPr>
        <dsp:cNvPr id="0" name=""/>
        <dsp:cNvSpPr/>
      </dsp:nvSpPr>
      <dsp:spPr>
        <a:xfrm>
          <a:off x="0" y="0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3587-0A32-44A9-A4A2-5273FB5C2851}">
      <dsp:nvSpPr>
        <dsp:cNvPr id="0" name=""/>
        <dsp:cNvSpPr/>
      </dsp:nvSpPr>
      <dsp:spPr>
        <a:xfrm>
          <a:off x="0" y="0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/>
            <a:t>Қажеттілікті асыра көрсету немесе компания бюджетіне қажеттілігі жоқ ТЖҚ сатып алуға арналған шығыстарды енгізу. </a:t>
          </a:r>
        </a:p>
      </dsp:txBody>
      <dsp:txXfrm>
        <a:off x="0" y="0"/>
        <a:ext cx="2315485" cy="1366387"/>
      </dsp:txXfrm>
    </dsp:sp>
    <dsp:sp modelId="{EF2C1A1C-4094-44A3-8EE9-27B639362703}">
      <dsp:nvSpPr>
        <dsp:cNvPr id="0" name=""/>
        <dsp:cNvSpPr/>
      </dsp:nvSpPr>
      <dsp:spPr>
        <a:xfrm>
          <a:off x="2489147" y="16062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Компания бюджетінің кенеттен ұлғаюы, компания бюджетін өзгертпей сатып алу жоспарын өзгерту</a:t>
          </a:r>
          <a:endParaRPr lang="ru-RU" sz="1100" kern="1200" dirty="0"/>
        </a:p>
      </dsp:txBody>
      <dsp:txXfrm>
        <a:off x="2489147" y="16062"/>
        <a:ext cx="9088281" cy="321247"/>
      </dsp:txXfrm>
    </dsp:sp>
    <dsp:sp modelId="{0E920031-CAD9-43DF-99E0-600115214D3B}">
      <dsp:nvSpPr>
        <dsp:cNvPr id="0" name=""/>
        <dsp:cNvSpPr/>
      </dsp:nvSpPr>
      <dsp:spPr>
        <a:xfrm>
          <a:off x="2315485" y="33731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2BE86-C79E-4BA6-A7FF-265518FBB009}">
      <dsp:nvSpPr>
        <dsp:cNvPr id="0" name=""/>
        <dsp:cNvSpPr/>
      </dsp:nvSpPr>
      <dsp:spPr>
        <a:xfrm>
          <a:off x="2489147" y="353372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Өтінімде ТЖҚ сатып алу қажеттілігі негізделмеген немесе әлсіз негізделген, қажетті бұрыштамалар жоқ</a:t>
          </a:r>
          <a:endParaRPr lang="ru-RU" sz="1100" kern="1200" dirty="0"/>
        </a:p>
      </dsp:txBody>
      <dsp:txXfrm>
        <a:off x="2489147" y="353372"/>
        <a:ext cx="9088281" cy="321247"/>
      </dsp:txXfrm>
    </dsp:sp>
    <dsp:sp modelId="{280E4195-2A41-4067-BA6A-98AC67C6E151}">
      <dsp:nvSpPr>
        <dsp:cNvPr id="0" name=""/>
        <dsp:cNvSpPr/>
      </dsp:nvSpPr>
      <dsp:spPr>
        <a:xfrm>
          <a:off x="2315485" y="67462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4646D-BE16-48D0-BE91-17C3E68DD46E}">
      <dsp:nvSpPr>
        <dsp:cNvPr id="0" name=""/>
        <dsp:cNvSpPr/>
      </dsp:nvSpPr>
      <dsp:spPr>
        <a:xfrm>
          <a:off x="2489147" y="690682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Бұрын сатып алынбаған немесе сирек сатып алынатын әдеттен тыс немесе тән емес ТЖҚ</a:t>
          </a:r>
          <a:endParaRPr lang="ru-RU" sz="1100" kern="1200" dirty="0"/>
        </a:p>
      </dsp:txBody>
      <dsp:txXfrm>
        <a:off x="2489147" y="690682"/>
        <a:ext cx="9088281" cy="321247"/>
      </dsp:txXfrm>
    </dsp:sp>
    <dsp:sp modelId="{E6DCA459-1475-43BC-9A30-F3C8C916A177}">
      <dsp:nvSpPr>
        <dsp:cNvPr id="0" name=""/>
        <dsp:cNvSpPr/>
      </dsp:nvSpPr>
      <dsp:spPr>
        <a:xfrm>
          <a:off x="2315485" y="101193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DB8A1-25E9-4BA3-A033-5D4C2A124D01}">
      <dsp:nvSpPr>
        <dsp:cNvPr id="0" name=""/>
        <dsp:cNvSpPr/>
      </dsp:nvSpPr>
      <dsp:spPr>
        <a:xfrm>
          <a:off x="2489147" y="1027993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Құжаттармен проблемалар, асығыстық</a:t>
          </a:r>
          <a:endParaRPr lang="ru-RU" sz="1100" kern="1200" dirty="0"/>
        </a:p>
      </dsp:txBody>
      <dsp:txXfrm>
        <a:off x="2489147" y="1027993"/>
        <a:ext cx="9088281" cy="321247"/>
      </dsp:txXfrm>
    </dsp:sp>
    <dsp:sp modelId="{5D036AB7-5E8C-4C35-9E24-DEDDD913C030}">
      <dsp:nvSpPr>
        <dsp:cNvPr id="0" name=""/>
        <dsp:cNvSpPr/>
      </dsp:nvSpPr>
      <dsp:spPr>
        <a:xfrm>
          <a:off x="2315485" y="134924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CF1F5-E9A5-4CDA-928D-1EC30E5A684C}">
      <dsp:nvSpPr>
        <dsp:cNvPr id="0" name=""/>
        <dsp:cNvSpPr/>
      </dsp:nvSpPr>
      <dsp:spPr>
        <a:xfrm>
          <a:off x="0" y="1366387"/>
          <a:ext cx="11577429" cy="0"/>
        </a:xfrm>
        <a:prstGeom prst="line">
          <a:avLst/>
        </a:prstGeom>
        <a:solidFill>
          <a:schemeClr val="accent4">
            <a:hueOff val="-3802936"/>
            <a:satOff val="13656"/>
            <a:lumOff val="4967"/>
            <a:alphaOff val="0"/>
          </a:schemeClr>
        </a:solidFill>
        <a:ln w="25400" cap="flat" cmpd="sng" algn="ctr">
          <a:solidFill>
            <a:schemeClr val="accent4">
              <a:hueOff val="-3802936"/>
              <a:satOff val="13656"/>
              <a:lumOff val="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EB3B5-6543-45B7-BC17-F1C6B4CDEFF7}">
      <dsp:nvSpPr>
        <dsp:cNvPr id="0" name=""/>
        <dsp:cNvSpPr/>
      </dsp:nvSpPr>
      <dsp:spPr>
        <a:xfrm>
          <a:off x="0" y="1366387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/>
            <a:t>Бюджеттеу сатысында ТЖҚ-ның жоспарлы (маркетингтік) құнын асыра көрсету. (9)</a:t>
          </a:r>
        </a:p>
      </dsp:txBody>
      <dsp:txXfrm>
        <a:off x="0" y="1366387"/>
        <a:ext cx="2315485" cy="1366387"/>
      </dsp:txXfrm>
    </dsp:sp>
    <dsp:sp modelId="{3F6CEFBD-D6AD-44DF-AAA6-A96B65892047}">
      <dsp:nvSpPr>
        <dsp:cNvPr id="0" name=""/>
        <dsp:cNvSpPr/>
      </dsp:nvSpPr>
      <dsp:spPr>
        <a:xfrm>
          <a:off x="2489147" y="1382450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Алдыңғы сатып алулармен салыстырғанда құнның негізсіз өсуі</a:t>
          </a:r>
          <a:endParaRPr lang="ru-RU" sz="1100" kern="1200" dirty="0"/>
        </a:p>
      </dsp:txBody>
      <dsp:txXfrm>
        <a:off x="2489147" y="1382450"/>
        <a:ext cx="9088281" cy="321247"/>
      </dsp:txXfrm>
    </dsp:sp>
    <dsp:sp modelId="{6E590A36-078D-4045-A436-ACA9D0561B95}">
      <dsp:nvSpPr>
        <dsp:cNvPr id="0" name=""/>
        <dsp:cNvSpPr/>
      </dsp:nvSpPr>
      <dsp:spPr>
        <a:xfrm>
          <a:off x="2315485" y="170369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E9051-7A21-4012-8B57-7C6039501106}">
      <dsp:nvSpPr>
        <dsp:cNvPr id="0" name=""/>
        <dsp:cNvSpPr/>
      </dsp:nvSpPr>
      <dsp:spPr>
        <a:xfrm>
          <a:off x="2489147" y="1719760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ТЖҚ құны нарықтық құннан едәуір жоғары (ЕОЗ, Datanomix, сараптамалық бағалау)</a:t>
          </a:r>
          <a:endParaRPr lang="ru-RU" sz="1100" kern="1200" dirty="0"/>
        </a:p>
      </dsp:txBody>
      <dsp:txXfrm>
        <a:off x="2489147" y="1719760"/>
        <a:ext cx="9088281" cy="321247"/>
      </dsp:txXfrm>
    </dsp:sp>
    <dsp:sp modelId="{0A06EF72-B5E5-4093-AAA5-23CBD31E19FB}">
      <dsp:nvSpPr>
        <dsp:cNvPr id="0" name=""/>
        <dsp:cNvSpPr/>
      </dsp:nvSpPr>
      <dsp:spPr>
        <a:xfrm>
          <a:off x="2315485" y="204100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BE986-1A26-490F-99C9-34A51C1CE011}">
      <dsp:nvSpPr>
        <dsp:cNvPr id="0" name=""/>
        <dsp:cNvSpPr/>
      </dsp:nvSpPr>
      <dsp:spPr>
        <a:xfrm>
          <a:off x="2489147" y="2057070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Нарықты талдаудың болмауы / сапасыздығы (3-тен аз БҰ, бағалардың үлкен айырмашылығы/айырмашылықтың болмауы, БҰ мәтіні бірдей)</a:t>
          </a:r>
          <a:endParaRPr lang="ru-RU" sz="1100" kern="1200" dirty="0"/>
        </a:p>
      </dsp:txBody>
      <dsp:txXfrm>
        <a:off x="2489147" y="2057070"/>
        <a:ext cx="9088281" cy="321247"/>
      </dsp:txXfrm>
    </dsp:sp>
    <dsp:sp modelId="{27A86B12-3638-44CD-8228-DA6046FE7CDF}">
      <dsp:nvSpPr>
        <dsp:cNvPr id="0" name=""/>
        <dsp:cNvSpPr/>
      </dsp:nvSpPr>
      <dsp:spPr>
        <a:xfrm>
          <a:off x="2315485" y="237831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C2F59-5A74-442F-B322-FAE644C3B10B}">
      <dsp:nvSpPr>
        <dsp:cNvPr id="0" name=""/>
        <dsp:cNvSpPr/>
      </dsp:nvSpPr>
      <dsp:spPr>
        <a:xfrm>
          <a:off x="2489147" y="2394381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Беделі нашар/беделі жоқ, қызметкерлермен / өзара ықтимал байланыстары бар өнім берушілер қаралған</a:t>
          </a:r>
          <a:endParaRPr lang="ru-RU" sz="1100" kern="1200" dirty="0"/>
        </a:p>
      </dsp:txBody>
      <dsp:txXfrm>
        <a:off x="2489147" y="2394381"/>
        <a:ext cx="9088281" cy="321247"/>
      </dsp:txXfrm>
    </dsp:sp>
    <dsp:sp modelId="{C0D56995-575A-4655-A647-929D327DAC4F}">
      <dsp:nvSpPr>
        <dsp:cNvPr id="0" name=""/>
        <dsp:cNvSpPr/>
      </dsp:nvSpPr>
      <dsp:spPr>
        <a:xfrm>
          <a:off x="2315485" y="271562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1126-05FA-42A1-9DDB-EBD3C9DD751A}">
      <dsp:nvSpPr>
        <dsp:cNvPr id="0" name=""/>
        <dsp:cNvSpPr/>
      </dsp:nvSpPr>
      <dsp:spPr>
        <a:xfrm>
          <a:off x="0" y="2732775"/>
          <a:ext cx="11577429" cy="0"/>
        </a:xfrm>
        <a:prstGeom prst="line">
          <a:avLst/>
        </a:prstGeom>
        <a:solidFill>
          <a:schemeClr val="accent4">
            <a:hueOff val="-7605872"/>
            <a:satOff val="27312"/>
            <a:lumOff val="9934"/>
            <a:alphaOff val="0"/>
          </a:schemeClr>
        </a:solidFill>
        <a:ln w="25400" cap="flat" cmpd="sng" algn="ctr">
          <a:solidFill>
            <a:schemeClr val="accent4">
              <a:hueOff val="-7605872"/>
              <a:satOff val="27312"/>
              <a:lumOff val="99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744B-2DB2-4D2A-A905-01F59BACAB3B}">
      <dsp:nvSpPr>
        <dsp:cNvPr id="0" name=""/>
        <dsp:cNvSpPr/>
      </dsp:nvSpPr>
      <dsp:spPr>
        <a:xfrm>
          <a:off x="0" y="2732775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/>
            <a:t>Бәсекелі емес сатып алу тәсілін негізсіз таңдау</a:t>
          </a:r>
        </a:p>
      </dsp:txBody>
      <dsp:txXfrm>
        <a:off x="0" y="2732775"/>
        <a:ext cx="2315485" cy="1366387"/>
      </dsp:txXfrm>
    </dsp:sp>
    <dsp:sp modelId="{FDD5A1D7-CB00-4289-8B41-6D8831AE5127}">
      <dsp:nvSpPr>
        <dsp:cNvPr id="0" name=""/>
        <dsp:cNvSpPr/>
      </dsp:nvSpPr>
      <dsp:spPr>
        <a:xfrm>
          <a:off x="2489147" y="2748837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Бір көзден сатып алу тәсілін таңдаудың жеткіліксіз негізделуі</a:t>
          </a:r>
        </a:p>
      </dsp:txBody>
      <dsp:txXfrm>
        <a:off x="2489147" y="2748837"/>
        <a:ext cx="9088281" cy="321247"/>
      </dsp:txXfrm>
    </dsp:sp>
    <dsp:sp modelId="{57BC1568-BF3A-4A27-9D8A-CB8F2B0DCD74}">
      <dsp:nvSpPr>
        <dsp:cNvPr id="0" name=""/>
        <dsp:cNvSpPr/>
      </dsp:nvSpPr>
      <dsp:spPr>
        <a:xfrm>
          <a:off x="2315485" y="307008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44B1E-36EA-4503-8CD3-5BE32BDC2420}">
      <dsp:nvSpPr>
        <dsp:cNvPr id="0" name=""/>
        <dsp:cNvSpPr/>
      </dsp:nvSpPr>
      <dsp:spPr>
        <a:xfrm>
          <a:off x="2489147" y="3086148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Функционалдық баламаларды талдамай (көбіне бағдарламалық қамтылым) «авторлық құқық» негізін пайдалану / «біріздендіру»</a:t>
          </a:r>
        </a:p>
      </dsp:txBody>
      <dsp:txXfrm>
        <a:off x="2489147" y="3086148"/>
        <a:ext cx="9088281" cy="321247"/>
      </dsp:txXfrm>
    </dsp:sp>
    <dsp:sp modelId="{2441D787-A8FA-4C6A-969A-4A792CB27606}">
      <dsp:nvSpPr>
        <dsp:cNvPr id="0" name=""/>
        <dsp:cNvSpPr/>
      </dsp:nvSpPr>
      <dsp:spPr>
        <a:xfrm>
          <a:off x="2315485" y="340739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02E81-F20A-4FE7-8533-226EE3803339}">
      <dsp:nvSpPr>
        <dsp:cNvPr id="0" name=""/>
        <dsp:cNvSpPr/>
      </dsp:nvSpPr>
      <dsp:spPr>
        <a:xfrm>
          <a:off x="2489147" y="3423458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Компаниялар тобынан тыс оқытуды/ семинарларды, көрмелерді сатып алу, құны 1 млн-нан жоғары. </a:t>
          </a:r>
        </a:p>
      </dsp:txBody>
      <dsp:txXfrm>
        <a:off x="2489147" y="3423458"/>
        <a:ext cx="9088281" cy="321247"/>
      </dsp:txXfrm>
    </dsp:sp>
    <dsp:sp modelId="{93809993-AF86-4ABF-A130-1007B5935DE0}">
      <dsp:nvSpPr>
        <dsp:cNvPr id="0" name=""/>
        <dsp:cNvSpPr/>
      </dsp:nvSpPr>
      <dsp:spPr>
        <a:xfrm>
          <a:off x="2315485" y="374470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D2543-1733-49B1-9C63-E0E671F55E18}">
      <dsp:nvSpPr>
        <dsp:cNvPr id="0" name=""/>
        <dsp:cNvSpPr/>
      </dsp:nvSpPr>
      <dsp:spPr>
        <a:xfrm>
          <a:off x="2489147" y="3760768"/>
          <a:ext cx="9088281" cy="321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Біртекті ТЖҚ сатып алу / ықтимал бөлшектеу</a:t>
          </a:r>
        </a:p>
      </dsp:txBody>
      <dsp:txXfrm>
        <a:off x="2489147" y="3760768"/>
        <a:ext cx="9088281" cy="321247"/>
      </dsp:txXfrm>
    </dsp:sp>
    <dsp:sp modelId="{41C15176-8BB1-4A11-B98A-A54CDA4551AF}">
      <dsp:nvSpPr>
        <dsp:cNvPr id="0" name=""/>
        <dsp:cNvSpPr/>
      </dsp:nvSpPr>
      <dsp:spPr>
        <a:xfrm>
          <a:off x="2315485" y="408201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15DCC-1C1F-420A-AC56-CF1267A66C7D}">
      <dsp:nvSpPr>
        <dsp:cNvPr id="0" name=""/>
        <dsp:cNvSpPr/>
      </dsp:nvSpPr>
      <dsp:spPr>
        <a:xfrm>
          <a:off x="0" y="4099163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50E1F1-7E13-4F09-9075-B5CD47820ECD}">
      <dsp:nvSpPr>
        <dsp:cNvPr id="0" name=""/>
        <dsp:cNvSpPr/>
      </dsp:nvSpPr>
      <dsp:spPr>
        <a:xfrm>
          <a:off x="0" y="4099163"/>
          <a:ext cx="2315485" cy="1366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0" i="0" kern="1200"/>
            <a:t>Сатып алу құжаттамасындағы техникалық талаптарды асыра көрсету/төмендету (66 бұзушылық)</a:t>
          </a:r>
        </a:p>
      </dsp:txBody>
      <dsp:txXfrm>
        <a:off x="0" y="4099163"/>
        <a:ext cx="2315485" cy="1366387"/>
      </dsp:txXfrm>
    </dsp:sp>
    <dsp:sp modelId="{63AAAE34-39B9-4265-9624-F2D3D2E6B1E3}">
      <dsp:nvSpPr>
        <dsp:cNvPr id="0" name=""/>
        <dsp:cNvSpPr/>
      </dsp:nvSpPr>
      <dsp:spPr>
        <a:xfrm>
          <a:off x="2489147" y="4112039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Бұрын ұқсас ТЖҚ сатып алу кезінде әлеуетті өнім берушілердің шағымдары</a:t>
          </a:r>
        </a:p>
      </dsp:txBody>
      <dsp:txXfrm>
        <a:off x="2489147" y="4112039"/>
        <a:ext cx="9088281" cy="257532"/>
      </dsp:txXfrm>
    </dsp:sp>
    <dsp:sp modelId="{4D614C6E-8A37-460A-AB9B-E13FC1509AB1}">
      <dsp:nvSpPr>
        <dsp:cNvPr id="0" name=""/>
        <dsp:cNvSpPr/>
      </dsp:nvSpPr>
      <dsp:spPr>
        <a:xfrm>
          <a:off x="2315485" y="436957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048702-4D6D-47F4-8285-4D2D7970E503}">
      <dsp:nvSpPr>
        <dsp:cNvPr id="0" name=""/>
        <dsp:cNvSpPr/>
      </dsp:nvSpPr>
      <dsp:spPr>
        <a:xfrm>
          <a:off x="2489147" y="4382448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ТЖҚ пайдалануға әсері анық емес нақты сипаттамаларды көрсету</a:t>
          </a:r>
        </a:p>
      </dsp:txBody>
      <dsp:txXfrm>
        <a:off x="2489147" y="4382448"/>
        <a:ext cx="9088281" cy="257532"/>
      </dsp:txXfrm>
    </dsp:sp>
    <dsp:sp modelId="{9118A938-ED66-4AFF-889F-EB5004FBB311}">
      <dsp:nvSpPr>
        <dsp:cNvPr id="0" name=""/>
        <dsp:cNvSpPr/>
      </dsp:nvSpPr>
      <dsp:spPr>
        <a:xfrm>
          <a:off x="2315485" y="463998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BE98C-5DAA-4EA2-90A2-D0BC2031A69C}">
      <dsp:nvSpPr>
        <dsp:cNvPr id="0" name=""/>
        <dsp:cNvSpPr/>
      </dsp:nvSpPr>
      <dsp:spPr>
        <a:xfrm>
          <a:off x="2489147" y="4652857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Негізделген болса да, жеткізудің (жұмыстарды орындаудың) әдеттен тыс қысқа мерзімдері, әртүрлі өңірлердегі көптеген жеткізу орындары</a:t>
          </a:r>
        </a:p>
      </dsp:txBody>
      <dsp:txXfrm>
        <a:off x="2489147" y="4652857"/>
        <a:ext cx="9088281" cy="257532"/>
      </dsp:txXfrm>
    </dsp:sp>
    <dsp:sp modelId="{C130A388-BCAE-4A29-B0D9-696DCD944C03}">
      <dsp:nvSpPr>
        <dsp:cNvPr id="0" name=""/>
        <dsp:cNvSpPr/>
      </dsp:nvSpPr>
      <dsp:spPr>
        <a:xfrm>
          <a:off x="2315485" y="491038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6381F-07C4-4E11-A4B3-D8C5A31DF5E0}">
      <dsp:nvSpPr>
        <dsp:cNvPr id="0" name=""/>
        <dsp:cNvSpPr/>
      </dsp:nvSpPr>
      <dsp:spPr>
        <a:xfrm>
          <a:off x="2489147" y="4923265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«Қарапайым» ТЖҚ бойынша қызметкерлердің тәжірибесі мен біліктілігіне (белгісіз сертификаттар) әдеттен тыс талаптар</a:t>
          </a:r>
        </a:p>
      </dsp:txBody>
      <dsp:txXfrm>
        <a:off x="2489147" y="4923265"/>
        <a:ext cx="9088281" cy="257532"/>
      </dsp:txXfrm>
    </dsp:sp>
    <dsp:sp modelId="{1E32F6CF-9383-4D51-A7DD-D0FFB48F65DE}">
      <dsp:nvSpPr>
        <dsp:cNvPr id="0" name=""/>
        <dsp:cNvSpPr/>
      </dsp:nvSpPr>
      <dsp:spPr>
        <a:xfrm>
          <a:off x="2315485" y="518079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2C5EC-D8E1-4CF0-AF23-7418884A7628}">
      <dsp:nvSpPr>
        <dsp:cNvPr id="0" name=""/>
        <dsp:cNvSpPr/>
      </dsp:nvSpPr>
      <dsp:spPr>
        <a:xfrm>
          <a:off x="2489147" y="5193674"/>
          <a:ext cx="9088281" cy="257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b="1" kern="1200"/>
            <a:t>Рейтингтерге, лицензияларға, сертификаттарға, хаттарға және өзге де объективті емес сипаттамаларға қойылатын талаптар</a:t>
          </a:r>
        </a:p>
      </dsp:txBody>
      <dsp:txXfrm>
        <a:off x="2489147" y="5193674"/>
        <a:ext cx="9088281" cy="257532"/>
      </dsp:txXfrm>
    </dsp:sp>
    <dsp:sp modelId="{9BBA777B-F29E-4D10-ADEE-1BB09DD56351}">
      <dsp:nvSpPr>
        <dsp:cNvPr id="0" name=""/>
        <dsp:cNvSpPr/>
      </dsp:nvSpPr>
      <dsp:spPr>
        <a:xfrm>
          <a:off x="2315485" y="545120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5F7B3-263D-4712-A5CA-FFE05E6AF309}">
      <dsp:nvSpPr>
        <dsp:cNvPr id="0" name=""/>
        <dsp:cNvSpPr/>
      </dsp:nvSpPr>
      <dsp:spPr>
        <a:xfrm>
          <a:off x="0" y="0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3587-0A32-44A9-A4A2-5273FB5C2851}">
      <dsp:nvSpPr>
        <dsp:cNvPr id="0" name=""/>
        <dsp:cNvSpPr/>
      </dsp:nvSpPr>
      <dsp:spPr>
        <a:xfrm>
          <a:off x="0" y="0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/>
            <a:t>Әлеуетті өнім берушілердің сатып алуға қатысуға өтінімдерін негізсіз қабылдамау. (10)</a:t>
          </a:r>
          <a:endParaRPr lang="ru-RU" sz="1500" kern="1200" dirty="0"/>
        </a:p>
      </dsp:txBody>
      <dsp:txXfrm>
        <a:off x="0" y="0"/>
        <a:ext cx="2315485" cy="1343568"/>
      </dsp:txXfrm>
    </dsp:sp>
    <dsp:sp modelId="{EF2C1A1C-4094-44A3-8EE9-27B639362703}">
      <dsp:nvSpPr>
        <dsp:cNvPr id="0" name=""/>
        <dsp:cNvSpPr/>
      </dsp:nvSpPr>
      <dsp:spPr>
        <a:xfrm>
          <a:off x="2489147" y="15794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Тендердегі қабылданбаған өтінімдердің үлкен үлесі (ықтимал «бейімдеу»)</a:t>
          </a:r>
          <a:endParaRPr lang="ru-RU" sz="1400" kern="1200" dirty="0"/>
        </a:p>
      </dsp:txBody>
      <dsp:txXfrm>
        <a:off x="2489147" y="15794"/>
        <a:ext cx="9088281" cy="315883"/>
      </dsp:txXfrm>
    </dsp:sp>
    <dsp:sp modelId="{0E920031-CAD9-43DF-99E0-600115214D3B}">
      <dsp:nvSpPr>
        <dsp:cNvPr id="0" name=""/>
        <dsp:cNvSpPr/>
      </dsp:nvSpPr>
      <dsp:spPr>
        <a:xfrm>
          <a:off x="2315485" y="33167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4646D-BE16-48D0-BE91-17C3E68DD46E}">
      <dsp:nvSpPr>
        <dsp:cNvPr id="0" name=""/>
        <dsp:cNvSpPr/>
      </dsp:nvSpPr>
      <dsp:spPr>
        <a:xfrm>
          <a:off x="2489147" y="347471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Тендерлік құжаттамаға сәйкессіздіктің нақты фактілерін көрсетпеу, бұлыңғыр тұжырымдар </a:t>
          </a:r>
          <a:endParaRPr lang="ru-RU" sz="1400" kern="1200" dirty="0"/>
        </a:p>
      </dsp:txBody>
      <dsp:txXfrm>
        <a:off x="2489147" y="347471"/>
        <a:ext cx="9088281" cy="315883"/>
      </dsp:txXfrm>
    </dsp:sp>
    <dsp:sp modelId="{E6DCA459-1475-43BC-9A30-F3C8C916A177}">
      <dsp:nvSpPr>
        <dsp:cNvPr id="0" name=""/>
        <dsp:cNvSpPr/>
      </dsp:nvSpPr>
      <dsp:spPr>
        <a:xfrm>
          <a:off x="2315485" y="66335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DB8A1-25E9-4BA3-A033-5D4C2A124D01}">
      <dsp:nvSpPr>
        <dsp:cNvPr id="0" name=""/>
        <dsp:cNvSpPr/>
      </dsp:nvSpPr>
      <dsp:spPr>
        <a:xfrm>
          <a:off x="2489147" y="679148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Қосалқы мердігерлік және консорциум шарттарына ескертулер</a:t>
          </a:r>
          <a:endParaRPr lang="ru-RU" sz="1400" kern="1200" dirty="0"/>
        </a:p>
      </dsp:txBody>
      <dsp:txXfrm>
        <a:off x="2489147" y="679148"/>
        <a:ext cx="9088281" cy="315883"/>
      </dsp:txXfrm>
    </dsp:sp>
    <dsp:sp modelId="{5D036AB7-5E8C-4C35-9E24-DEDDD913C030}">
      <dsp:nvSpPr>
        <dsp:cNvPr id="0" name=""/>
        <dsp:cNvSpPr/>
      </dsp:nvSpPr>
      <dsp:spPr>
        <a:xfrm>
          <a:off x="2315485" y="99503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5EB20-8B87-4800-A083-45346F98D90F}">
      <dsp:nvSpPr>
        <dsp:cNvPr id="0" name=""/>
        <dsp:cNvSpPr/>
      </dsp:nvSpPr>
      <dsp:spPr>
        <a:xfrm>
          <a:off x="2489147" y="1010825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Маркасы/моделі туралы мәліметтер сәйкес келмеген кезде дереккөзге сілтеменің болмауы  </a:t>
          </a:r>
          <a:endParaRPr lang="ru-RU" sz="1400" kern="1200" dirty="0"/>
        </a:p>
      </dsp:txBody>
      <dsp:txXfrm>
        <a:off x="2489147" y="1010825"/>
        <a:ext cx="9088281" cy="315883"/>
      </dsp:txXfrm>
    </dsp:sp>
    <dsp:sp modelId="{CEAFB55B-07F9-4766-9ED1-7FAB41D3E90D}">
      <dsp:nvSpPr>
        <dsp:cNvPr id="0" name=""/>
        <dsp:cNvSpPr/>
      </dsp:nvSpPr>
      <dsp:spPr>
        <a:xfrm>
          <a:off x="2315485" y="132670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CF1F5-E9A5-4CDA-928D-1EC30E5A684C}">
      <dsp:nvSpPr>
        <dsp:cNvPr id="0" name=""/>
        <dsp:cNvSpPr/>
      </dsp:nvSpPr>
      <dsp:spPr>
        <a:xfrm>
          <a:off x="0" y="1343568"/>
          <a:ext cx="11577429" cy="0"/>
        </a:xfrm>
        <a:prstGeom prst="line">
          <a:avLst/>
        </a:prstGeom>
        <a:solidFill>
          <a:schemeClr val="accent4">
            <a:hueOff val="-3802936"/>
            <a:satOff val="13656"/>
            <a:lumOff val="4967"/>
            <a:alphaOff val="0"/>
          </a:schemeClr>
        </a:solidFill>
        <a:ln w="25400" cap="flat" cmpd="sng" algn="ctr">
          <a:solidFill>
            <a:schemeClr val="accent4">
              <a:hueOff val="-3802936"/>
              <a:satOff val="13656"/>
              <a:lumOff val="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EB3B5-6543-45B7-BC17-F1C6B4CDEFF7}">
      <dsp:nvSpPr>
        <dsp:cNvPr id="0" name=""/>
        <dsp:cNvSpPr/>
      </dsp:nvSpPr>
      <dsp:spPr>
        <a:xfrm>
          <a:off x="0" y="1343568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/>
            <a:t>Өтінімді талаптарға сәйкес деп негізсіз тану (9)</a:t>
          </a:r>
        </a:p>
      </dsp:txBody>
      <dsp:txXfrm>
        <a:off x="0" y="1343568"/>
        <a:ext cx="2315485" cy="1343568"/>
      </dsp:txXfrm>
    </dsp:sp>
    <dsp:sp modelId="{3F6CEFBD-D6AD-44DF-AAA6-A96B65892047}">
      <dsp:nvSpPr>
        <dsp:cNvPr id="0" name=""/>
        <dsp:cNvSpPr/>
      </dsp:nvSpPr>
      <dsp:spPr>
        <a:xfrm>
          <a:off x="2489147" y="1364562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Мерзімі өткен құжаттарды қабылдау</a:t>
          </a:r>
          <a:endParaRPr lang="ru-RU" sz="1400" kern="1200" dirty="0"/>
        </a:p>
      </dsp:txBody>
      <dsp:txXfrm>
        <a:off x="2489147" y="1364562"/>
        <a:ext cx="9088281" cy="419865"/>
      </dsp:txXfrm>
    </dsp:sp>
    <dsp:sp modelId="{6E590A36-078D-4045-A436-ACA9D0561B95}">
      <dsp:nvSpPr>
        <dsp:cNvPr id="0" name=""/>
        <dsp:cNvSpPr/>
      </dsp:nvSpPr>
      <dsp:spPr>
        <a:xfrm>
          <a:off x="2315485" y="178442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19AA9-1F7D-4A88-BD8B-255EE1E0F7F5}">
      <dsp:nvSpPr>
        <dsp:cNvPr id="0" name=""/>
        <dsp:cNvSpPr/>
      </dsp:nvSpPr>
      <dsp:spPr>
        <a:xfrm>
          <a:off x="2489147" y="1805420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Сатып алу бастамашысы тарапынан тек бір өнім берушіге ғана ескертулердің болмауы</a:t>
          </a:r>
        </a:p>
      </dsp:txBody>
      <dsp:txXfrm>
        <a:off x="2489147" y="1805420"/>
        <a:ext cx="9088281" cy="419865"/>
      </dsp:txXfrm>
    </dsp:sp>
    <dsp:sp modelId="{D3B88054-0B7F-444A-909C-3842DC01CED6}">
      <dsp:nvSpPr>
        <dsp:cNvPr id="0" name=""/>
        <dsp:cNvSpPr/>
      </dsp:nvSpPr>
      <dsp:spPr>
        <a:xfrm>
          <a:off x="2315485" y="222528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E9051-7A21-4012-8B57-7C6039501106}">
      <dsp:nvSpPr>
        <dsp:cNvPr id="0" name=""/>
        <dsp:cNvSpPr/>
      </dsp:nvSpPr>
      <dsp:spPr>
        <a:xfrm>
          <a:off x="2489147" y="224627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Ұқсас құжаттарды біреуден қабылдап, екіншісінен қабылдамау</a:t>
          </a:r>
          <a:endParaRPr lang="ru-RU" sz="1400" kern="1200" dirty="0"/>
        </a:p>
      </dsp:txBody>
      <dsp:txXfrm>
        <a:off x="2489147" y="2246279"/>
        <a:ext cx="9088281" cy="419865"/>
      </dsp:txXfrm>
    </dsp:sp>
    <dsp:sp modelId="{0A06EF72-B5E5-4093-AAA5-23CBD31E19FB}">
      <dsp:nvSpPr>
        <dsp:cNvPr id="0" name=""/>
        <dsp:cNvSpPr/>
      </dsp:nvSpPr>
      <dsp:spPr>
        <a:xfrm>
          <a:off x="2315485" y="266614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1126-05FA-42A1-9DDB-EBD3C9DD751A}">
      <dsp:nvSpPr>
        <dsp:cNvPr id="0" name=""/>
        <dsp:cNvSpPr/>
      </dsp:nvSpPr>
      <dsp:spPr>
        <a:xfrm>
          <a:off x="0" y="2687137"/>
          <a:ext cx="11577429" cy="0"/>
        </a:xfrm>
        <a:prstGeom prst="line">
          <a:avLst/>
        </a:prstGeom>
        <a:solidFill>
          <a:schemeClr val="accent4">
            <a:hueOff val="-7605872"/>
            <a:satOff val="27312"/>
            <a:lumOff val="9934"/>
            <a:alphaOff val="0"/>
          </a:schemeClr>
        </a:solidFill>
        <a:ln w="25400" cap="flat" cmpd="sng" algn="ctr">
          <a:solidFill>
            <a:schemeClr val="accent4">
              <a:hueOff val="-7605872"/>
              <a:satOff val="27312"/>
              <a:lumOff val="99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744B-2DB2-4D2A-A905-01F59BACAB3B}">
      <dsp:nvSpPr>
        <dsp:cNvPr id="0" name=""/>
        <dsp:cNvSpPr/>
      </dsp:nvSpPr>
      <dsp:spPr>
        <a:xfrm>
          <a:off x="0" y="2687137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/>
            <a:t>Тәртіптегі сенімділік критерийлерін елемеу/ Комплаенспен келіспеу</a:t>
          </a:r>
        </a:p>
      </dsp:txBody>
      <dsp:txXfrm>
        <a:off x="0" y="2687137"/>
        <a:ext cx="2315485" cy="1343568"/>
      </dsp:txXfrm>
    </dsp:sp>
    <dsp:sp modelId="{FDD5A1D7-CB00-4289-8B41-6D8831AE5127}">
      <dsp:nvSpPr>
        <dsp:cNvPr id="0" name=""/>
        <dsp:cNvSpPr/>
      </dsp:nvSpPr>
      <dsp:spPr>
        <a:xfrm>
          <a:off x="2489147" y="2702932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Өзара немесе компания қызметкерлерімен байланысты өнім берушілердің қатысуы</a:t>
          </a:r>
        </a:p>
      </dsp:txBody>
      <dsp:txXfrm>
        <a:off x="2489147" y="2702932"/>
        <a:ext cx="9088281" cy="315883"/>
      </dsp:txXfrm>
    </dsp:sp>
    <dsp:sp modelId="{57BC1568-BF3A-4A27-9D8A-CB8F2B0DCD74}">
      <dsp:nvSpPr>
        <dsp:cNvPr id="0" name=""/>
        <dsp:cNvSpPr/>
      </dsp:nvSpPr>
      <dsp:spPr>
        <a:xfrm>
          <a:off x="2315485" y="301881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44B1E-36EA-4503-8CD3-5BE32BDC2420}">
      <dsp:nvSpPr>
        <dsp:cNvPr id="0" name=""/>
        <dsp:cNvSpPr/>
      </dsp:nvSpPr>
      <dsp:spPr>
        <a:xfrm>
          <a:off x="2489147" y="3034609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Шартты / сатып алу жоспарын келісу кезінде комплаенс қорытындысының болмауы</a:t>
          </a:r>
        </a:p>
      </dsp:txBody>
      <dsp:txXfrm>
        <a:off x="2489147" y="3034609"/>
        <a:ext cx="9088281" cy="315883"/>
      </dsp:txXfrm>
    </dsp:sp>
    <dsp:sp modelId="{2441D787-A8FA-4C6A-969A-4A792CB27606}">
      <dsp:nvSpPr>
        <dsp:cNvPr id="0" name=""/>
        <dsp:cNvSpPr/>
      </dsp:nvSpPr>
      <dsp:spPr>
        <a:xfrm>
          <a:off x="2315485" y="3350492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02E81-F20A-4FE7-8533-226EE3803339}">
      <dsp:nvSpPr>
        <dsp:cNvPr id="0" name=""/>
        <dsp:cNvSpPr/>
      </dsp:nvSpPr>
      <dsp:spPr>
        <a:xfrm>
          <a:off x="2489147" y="3366286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Бенефициарлар және бірінші басшылардың туыстары туралы мәліметтерді ұсынбау</a:t>
          </a:r>
        </a:p>
      </dsp:txBody>
      <dsp:txXfrm>
        <a:off x="2489147" y="3366286"/>
        <a:ext cx="9088281" cy="315883"/>
      </dsp:txXfrm>
    </dsp:sp>
    <dsp:sp modelId="{93809993-AF86-4ABF-A130-1007B5935DE0}">
      <dsp:nvSpPr>
        <dsp:cNvPr id="0" name=""/>
        <dsp:cNvSpPr/>
      </dsp:nvSpPr>
      <dsp:spPr>
        <a:xfrm>
          <a:off x="2315485" y="368216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6D2543-1733-49B1-9C63-E0E671F55E18}">
      <dsp:nvSpPr>
        <dsp:cNvPr id="0" name=""/>
        <dsp:cNvSpPr/>
      </dsp:nvSpPr>
      <dsp:spPr>
        <a:xfrm>
          <a:off x="2489147" y="3697963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Тәртіпте көзделген қабылдамау негіздері бойынша тексерудің болмауы</a:t>
          </a:r>
        </a:p>
      </dsp:txBody>
      <dsp:txXfrm>
        <a:off x="2489147" y="3697963"/>
        <a:ext cx="9088281" cy="315883"/>
      </dsp:txXfrm>
    </dsp:sp>
    <dsp:sp modelId="{41C15176-8BB1-4A11-B98A-A54CDA4551AF}">
      <dsp:nvSpPr>
        <dsp:cNvPr id="0" name=""/>
        <dsp:cNvSpPr/>
      </dsp:nvSpPr>
      <dsp:spPr>
        <a:xfrm>
          <a:off x="2315485" y="401384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A93450-1E8A-414B-8708-55051A553061}">
      <dsp:nvSpPr>
        <dsp:cNvPr id="0" name=""/>
        <dsp:cNvSpPr/>
      </dsp:nvSpPr>
      <dsp:spPr>
        <a:xfrm>
          <a:off x="0" y="4030706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51008-526C-41F8-8625-35AA1A134E50}">
      <dsp:nvSpPr>
        <dsp:cNvPr id="0" name=""/>
        <dsp:cNvSpPr/>
      </dsp:nvSpPr>
      <dsp:spPr>
        <a:xfrm>
          <a:off x="0" y="4030706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500" kern="1200"/>
            <a:t>ТЖҚ-ны біртекті түрлері мен жеткізу (жұмыстарды орындау, қызметтер көрсету) орны бойынша лоттарға бөлмеу (3)</a:t>
          </a:r>
        </a:p>
      </dsp:txBody>
      <dsp:txXfrm>
        <a:off x="0" y="4030706"/>
        <a:ext cx="2315485" cy="1343568"/>
      </dsp:txXfrm>
    </dsp:sp>
    <dsp:sp modelId="{8E3B3315-DA56-45C2-A0AE-E9F9D0731DF6}">
      <dsp:nvSpPr>
        <dsp:cNvPr id="0" name=""/>
        <dsp:cNvSpPr/>
      </dsp:nvSpPr>
      <dsp:spPr>
        <a:xfrm>
          <a:off x="2489147" y="4046501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Бір сатып алуда мәні бойынша әртүрлі ТЖҚ-ны көрсету, бастамашылардың түсіндірме беруден бас тартуы</a:t>
          </a:r>
        </a:p>
      </dsp:txBody>
      <dsp:txXfrm>
        <a:off x="2489147" y="4046501"/>
        <a:ext cx="9088281" cy="315883"/>
      </dsp:txXfrm>
    </dsp:sp>
    <dsp:sp modelId="{E98B70BE-8C4D-4811-A0E5-C8BB7A68A14C}">
      <dsp:nvSpPr>
        <dsp:cNvPr id="0" name=""/>
        <dsp:cNvSpPr/>
      </dsp:nvSpPr>
      <dsp:spPr>
        <a:xfrm>
          <a:off x="2315485" y="436238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50A0F-1E20-4C91-8B68-F1C51072684B}">
      <dsp:nvSpPr>
        <dsp:cNvPr id="0" name=""/>
        <dsp:cNvSpPr/>
      </dsp:nvSpPr>
      <dsp:spPr>
        <a:xfrm>
          <a:off x="2489147" y="4378178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Әртүрлі жеткізу орындары мен шарттарын көрсету / көрсетпеу </a:t>
          </a:r>
        </a:p>
      </dsp:txBody>
      <dsp:txXfrm>
        <a:off x="2489147" y="4378178"/>
        <a:ext cx="9088281" cy="315883"/>
      </dsp:txXfrm>
    </dsp:sp>
    <dsp:sp modelId="{F91CF9BF-DFD3-40DB-8421-D0A578F8C8EF}">
      <dsp:nvSpPr>
        <dsp:cNvPr id="0" name=""/>
        <dsp:cNvSpPr/>
      </dsp:nvSpPr>
      <dsp:spPr>
        <a:xfrm>
          <a:off x="2315485" y="469406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63E0AF-731C-444C-8ED7-C84105E39FA8}">
      <dsp:nvSpPr>
        <dsp:cNvPr id="0" name=""/>
        <dsp:cNvSpPr/>
      </dsp:nvSpPr>
      <dsp:spPr>
        <a:xfrm>
          <a:off x="2489147" y="4709855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Бір сатып алуға тауарларды (бағдарламалық қамтылымды) сатып алуды және оларға қызмет көрсетуді енгізу</a:t>
          </a:r>
        </a:p>
      </dsp:txBody>
      <dsp:txXfrm>
        <a:off x="2489147" y="4709855"/>
        <a:ext cx="9088281" cy="315883"/>
      </dsp:txXfrm>
    </dsp:sp>
    <dsp:sp modelId="{FD025E68-666B-4C3A-AC0B-E69E4FC00475}">
      <dsp:nvSpPr>
        <dsp:cNvPr id="0" name=""/>
        <dsp:cNvSpPr/>
      </dsp:nvSpPr>
      <dsp:spPr>
        <a:xfrm>
          <a:off x="2315485" y="502573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6DFC8-D36E-4081-AA96-5FE701A63C8F}">
      <dsp:nvSpPr>
        <dsp:cNvPr id="0" name=""/>
        <dsp:cNvSpPr/>
      </dsp:nvSpPr>
      <dsp:spPr>
        <a:xfrm>
          <a:off x="2489147" y="5041532"/>
          <a:ext cx="9088281" cy="315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Әлеуетті өнім берушілердің шағымдары</a:t>
          </a:r>
        </a:p>
      </dsp:txBody>
      <dsp:txXfrm>
        <a:off x="2489147" y="5041532"/>
        <a:ext cx="9088281" cy="315883"/>
      </dsp:txXfrm>
    </dsp:sp>
    <dsp:sp modelId="{B2D0A2A3-011D-4670-AD13-61DEB90B92D9}">
      <dsp:nvSpPr>
        <dsp:cNvPr id="0" name=""/>
        <dsp:cNvSpPr/>
      </dsp:nvSpPr>
      <dsp:spPr>
        <a:xfrm>
          <a:off x="2315485" y="535741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45F7B3-263D-4712-A5CA-FFE05E6AF309}">
      <dsp:nvSpPr>
        <dsp:cNvPr id="0" name=""/>
        <dsp:cNvSpPr/>
      </dsp:nvSpPr>
      <dsp:spPr>
        <a:xfrm>
          <a:off x="0" y="0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53587-0A32-44A9-A4A2-5273FB5C2851}">
      <dsp:nvSpPr>
        <dsp:cNvPr id="0" name=""/>
        <dsp:cNvSpPr/>
      </dsp:nvSpPr>
      <dsp:spPr>
        <a:xfrm>
          <a:off x="0" y="0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Сатып алу сомасын бөлшектеу. </a:t>
          </a:r>
        </a:p>
      </dsp:txBody>
      <dsp:txXfrm>
        <a:off x="0" y="0"/>
        <a:ext cx="2315485" cy="1343568"/>
      </dsp:txXfrm>
    </dsp:sp>
    <dsp:sp modelId="{EF2C1A1C-4094-44A3-8EE9-27B639362703}">
      <dsp:nvSpPr>
        <dsp:cNvPr id="0" name=""/>
        <dsp:cNvSpPr/>
      </dsp:nvSpPr>
      <dsp:spPr>
        <a:xfrm>
          <a:off x="2489147" y="15794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Бір ірі сатып алудың орнына сатып алу жоспарына </a:t>
          </a:r>
          <a:r>
            <a:rPr lang="kk-KZ" sz="1400" b="1" i="0" kern="1200"/>
            <a:t>ТЖҚ-ның неғұрлым ұсақ әрі жиі сатып алуларын енгізу</a:t>
          </a:r>
          <a:endParaRPr lang="ru-RU" sz="1400" b="1" kern="1200" dirty="0"/>
        </a:p>
      </dsp:txBody>
      <dsp:txXfrm>
        <a:off x="2489147" y="15794"/>
        <a:ext cx="9088281" cy="315882"/>
      </dsp:txXfrm>
    </dsp:sp>
    <dsp:sp modelId="{0E920031-CAD9-43DF-99E0-600115214D3B}">
      <dsp:nvSpPr>
        <dsp:cNvPr id="0" name=""/>
        <dsp:cNvSpPr/>
      </dsp:nvSpPr>
      <dsp:spPr>
        <a:xfrm>
          <a:off x="2315485" y="33167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2BE86-C79E-4BA6-A7FF-265518FBB009}">
      <dsp:nvSpPr>
        <dsp:cNvPr id="0" name=""/>
        <dsp:cNvSpPr/>
      </dsp:nvSpPr>
      <dsp:spPr>
        <a:xfrm>
          <a:off x="2489147" y="347471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kern="1200"/>
            <a:t>Өткен кезеңмен салыстырғанда ТЖҚ өнім берушілері санының ұлғаюы  </a:t>
          </a:r>
          <a:endParaRPr lang="ru-RU" sz="1400" b="1" i="0" kern="1200" dirty="0"/>
        </a:p>
      </dsp:txBody>
      <dsp:txXfrm>
        <a:off x="2489147" y="347471"/>
        <a:ext cx="9088281" cy="315882"/>
      </dsp:txXfrm>
    </dsp:sp>
    <dsp:sp modelId="{280E4195-2A41-4067-BA6A-98AC67C6E151}">
      <dsp:nvSpPr>
        <dsp:cNvPr id="0" name=""/>
        <dsp:cNvSpPr/>
      </dsp:nvSpPr>
      <dsp:spPr>
        <a:xfrm>
          <a:off x="2315485" y="66335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4646D-BE16-48D0-BE91-17C3E68DD46E}">
      <dsp:nvSpPr>
        <dsp:cNvPr id="0" name=""/>
        <dsp:cNvSpPr/>
      </dsp:nvSpPr>
      <dsp:spPr>
        <a:xfrm>
          <a:off x="2489147" y="679148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Өткен кезеңмен салыстырғанда </a:t>
          </a:r>
          <a:r>
            <a:rPr lang="kk-KZ" sz="1400" b="1" i="0" kern="1200"/>
            <a:t>құжат айналымының ұлғаюы</a:t>
          </a:r>
          <a:r>
            <a:rPr lang="kk-KZ" sz="1400" b="1" kern="1200"/>
            <a:t>  </a:t>
          </a:r>
          <a:endParaRPr lang="ru-RU" sz="1400" kern="1200" dirty="0"/>
        </a:p>
      </dsp:txBody>
      <dsp:txXfrm>
        <a:off x="2489147" y="679148"/>
        <a:ext cx="9088281" cy="315882"/>
      </dsp:txXfrm>
    </dsp:sp>
    <dsp:sp modelId="{E6DCA459-1475-43BC-9A30-F3C8C916A177}">
      <dsp:nvSpPr>
        <dsp:cNvPr id="0" name=""/>
        <dsp:cNvSpPr/>
      </dsp:nvSpPr>
      <dsp:spPr>
        <a:xfrm>
          <a:off x="2315485" y="99503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6DB8A1-25E9-4BA3-A033-5D4C2A124D01}">
      <dsp:nvSpPr>
        <dsp:cNvPr id="0" name=""/>
        <dsp:cNvSpPr/>
      </dsp:nvSpPr>
      <dsp:spPr>
        <a:xfrm>
          <a:off x="2489147" y="1010825"/>
          <a:ext cx="9088281" cy="315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Өткен кезеңмен салыстырғанда бәсекелі ортада жүзеге асырылған сатып алулар санының азаюы </a:t>
          </a:r>
          <a:endParaRPr lang="ru-RU" sz="1400" kern="1200" dirty="0"/>
        </a:p>
      </dsp:txBody>
      <dsp:txXfrm>
        <a:off x="2489147" y="1010825"/>
        <a:ext cx="9088281" cy="315882"/>
      </dsp:txXfrm>
    </dsp:sp>
    <dsp:sp modelId="{5D036AB7-5E8C-4C35-9E24-DEDDD913C030}">
      <dsp:nvSpPr>
        <dsp:cNvPr id="0" name=""/>
        <dsp:cNvSpPr/>
      </dsp:nvSpPr>
      <dsp:spPr>
        <a:xfrm>
          <a:off x="2315485" y="1326708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0CF1F5-E9A5-4CDA-928D-1EC30E5A684C}">
      <dsp:nvSpPr>
        <dsp:cNvPr id="0" name=""/>
        <dsp:cNvSpPr/>
      </dsp:nvSpPr>
      <dsp:spPr>
        <a:xfrm>
          <a:off x="0" y="1343568"/>
          <a:ext cx="11577429" cy="0"/>
        </a:xfrm>
        <a:prstGeom prst="line">
          <a:avLst/>
        </a:prstGeom>
        <a:solidFill>
          <a:schemeClr val="accent4">
            <a:hueOff val="-3802936"/>
            <a:satOff val="13656"/>
            <a:lumOff val="4967"/>
            <a:alphaOff val="0"/>
          </a:schemeClr>
        </a:solidFill>
        <a:ln w="25400" cap="flat" cmpd="sng" algn="ctr">
          <a:solidFill>
            <a:schemeClr val="accent4">
              <a:hueOff val="-3802936"/>
              <a:satOff val="13656"/>
              <a:lumOff val="49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EB3B5-6543-45B7-BC17-F1C6B4CDEFF7}">
      <dsp:nvSpPr>
        <dsp:cNvPr id="0" name=""/>
        <dsp:cNvSpPr/>
      </dsp:nvSpPr>
      <dsp:spPr>
        <a:xfrm>
          <a:off x="0" y="1343568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Сатып алу шартының талаптарын заңсыз өзгерту</a:t>
          </a:r>
        </a:p>
      </dsp:txBody>
      <dsp:txXfrm>
        <a:off x="0" y="1343568"/>
        <a:ext cx="2315485" cy="1343568"/>
      </dsp:txXfrm>
    </dsp:sp>
    <dsp:sp modelId="{7E3E9051-7A21-4012-8B57-7C6039501106}">
      <dsp:nvSpPr>
        <dsp:cNvPr id="0" name=""/>
        <dsp:cNvSpPr/>
      </dsp:nvSpPr>
      <dsp:spPr>
        <a:xfrm>
          <a:off x="2489147" y="1364562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Талаптарды «жеңілдету» жағына өзгертетін қосымша келісімдер жасасу </a:t>
          </a:r>
          <a:endParaRPr lang="ru-RU" sz="1400" kern="1200" dirty="0"/>
        </a:p>
      </dsp:txBody>
      <dsp:txXfrm>
        <a:off x="2489147" y="1364562"/>
        <a:ext cx="9088281" cy="419865"/>
      </dsp:txXfrm>
    </dsp:sp>
    <dsp:sp modelId="{0A06EF72-B5E5-4093-AAA5-23CBD31E19FB}">
      <dsp:nvSpPr>
        <dsp:cNvPr id="0" name=""/>
        <dsp:cNvSpPr/>
      </dsp:nvSpPr>
      <dsp:spPr>
        <a:xfrm>
          <a:off x="2315485" y="178442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BE986-1A26-490F-99C9-34A51C1CE011}">
      <dsp:nvSpPr>
        <dsp:cNvPr id="0" name=""/>
        <dsp:cNvSpPr/>
      </dsp:nvSpPr>
      <dsp:spPr>
        <a:xfrm>
          <a:off x="2489147" y="1805420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Тәртіпте регламенттелмеген және үлкен аванстарды белгілеу</a:t>
          </a:r>
        </a:p>
      </dsp:txBody>
      <dsp:txXfrm>
        <a:off x="2489147" y="1805420"/>
        <a:ext cx="9088281" cy="419865"/>
      </dsp:txXfrm>
    </dsp:sp>
    <dsp:sp modelId="{27A86B12-3638-44CD-8228-DA6046FE7CDF}">
      <dsp:nvSpPr>
        <dsp:cNvPr id="0" name=""/>
        <dsp:cNvSpPr/>
      </dsp:nvSpPr>
      <dsp:spPr>
        <a:xfrm>
          <a:off x="2315485" y="222528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1C2F59-5A74-442F-B322-FAE644C3B10B}">
      <dsp:nvSpPr>
        <dsp:cNvPr id="0" name=""/>
        <dsp:cNvSpPr/>
      </dsp:nvSpPr>
      <dsp:spPr>
        <a:xfrm>
          <a:off x="2489147" y="224627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Шарттың мерзімдерін ұзарту немесе құнын шекті шамаларға дейін ұлғайту</a:t>
          </a:r>
          <a:endParaRPr lang="ru-RU" sz="1400" kern="1200" dirty="0"/>
        </a:p>
      </dsp:txBody>
      <dsp:txXfrm>
        <a:off x="2489147" y="2246279"/>
        <a:ext cx="9088281" cy="419865"/>
      </dsp:txXfrm>
    </dsp:sp>
    <dsp:sp modelId="{C0D56995-575A-4655-A647-929D327DAC4F}">
      <dsp:nvSpPr>
        <dsp:cNvPr id="0" name=""/>
        <dsp:cNvSpPr/>
      </dsp:nvSpPr>
      <dsp:spPr>
        <a:xfrm>
          <a:off x="2315485" y="266614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D71126-05FA-42A1-9DDB-EBD3C9DD751A}">
      <dsp:nvSpPr>
        <dsp:cNvPr id="0" name=""/>
        <dsp:cNvSpPr/>
      </dsp:nvSpPr>
      <dsp:spPr>
        <a:xfrm>
          <a:off x="0" y="2687137"/>
          <a:ext cx="11577429" cy="0"/>
        </a:xfrm>
        <a:prstGeom prst="line">
          <a:avLst/>
        </a:prstGeom>
        <a:solidFill>
          <a:schemeClr val="accent4">
            <a:hueOff val="-7605872"/>
            <a:satOff val="27312"/>
            <a:lumOff val="9934"/>
            <a:alphaOff val="0"/>
          </a:schemeClr>
        </a:solidFill>
        <a:ln w="25400" cap="flat" cmpd="sng" algn="ctr">
          <a:solidFill>
            <a:schemeClr val="accent4">
              <a:hueOff val="-7605872"/>
              <a:satOff val="27312"/>
              <a:lumOff val="993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D5744B-2DB2-4D2A-A905-01F59BACAB3B}">
      <dsp:nvSpPr>
        <dsp:cNvPr id="0" name=""/>
        <dsp:cNvSpPr/>
      </dsp:nvSpPr>
      <dsp:spPr>
        <a:xfrm>
          <a:off x="0" y="2687137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Техникалық және шарт талаптарына сай емес ТЖҚ-ны қабылдау және төлеу.</a:t>
          </a:r>
        </a:p>
      </dsp:txBody>
      <dsp:txXfrm>
        <a:off x="0" y="2687137"/>
        <a:ext cx="2315485" cy="1343568"/>
      </dsp:txXfrm>
    </dsp:sp>
    <dsp:sp modelId="{FDD5A1D7-CB00-4289-8B41-6D8831AE5127}">
      <dsp:nvSpPr>
        <dsp:cNvPr id="0" name=""/>
        <dsp:cNvSpPr/>
      </dsp:nvSpPr>
      <dsp:spPr>
        <a:xfrm>
          <a:off x="2489147" y="2708130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ТЖҚ-ны қабылдауға қатысатын компания қызметкерлерінен шағымдардың түсуі</a:t>
          </a:r>
        </a:p>
      </dsp:txBody>
      <dsp:txXfrm>
        <a:off x="2489147" y="2708130"/>
        <a:ext cx="9088281" cy="419865"/>
      </dsp:txXfrm>
    </dsp:sp>
    <dsp:sp modelId="{57BC1568-BF3A-4A27-9D8A-CB8F2B0DCD74}">
      <dsp:nvSpPr>
        <dsp:cNvPr id="0" name=""/>
        <dsp:cNvSpPr/>
      </dsp:nvSpPr>
      <dsp:spPr>
        <a:xfrm>
          <a:off x="2315485" y="312799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44B1E-36EA-4503-8CD3-5BE32BDC2420}">
      <dsp:nvSpPr>
        <dsp:cNvPr id="0" name=""/>
        <dsp:cNvSpPr/>
      </dsp:nvSpPr>
      <dsp:spPr>
        <a:xfrm>
          <a:off x="2489147" y="314898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Жабдықтың жиі бұзылуы (қабылдау кезінде талаптарға сәйкес келмейтін қосалқы бөлшектер)</a:t>
          </a:r>
        </a:p>
      </dsp:txBody>
      <dsp:txXfrm>
        <a:off x="2489147" y="3148989"/>
        <a:ext cx="9088281" cy="419865"/>
      </dsp:txXfrm>
    </dsp:sp>
    <dsp:sp modelId="{2441D787-A8FA-4C6A-969A-4A792CB27606}">
      <dsp:nvSpPr>
        <dsp:cNvPr id="0" name=""/>
        <dsp:cNvSpPr/>
      </dsp:nvSpPr>
      <dsp:spPr>
        <a:xfrm>
          <a:off x="2315485" y="356885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02E81-F20A-4FE7-8533-226EE3803339}">
      <dsp:nvSpPr>
        <dsp:cNvPr id="0" name=""/>
        <dsp:cNvSpPr/>
      </dsp:nvSpPr>
      <dsp:spPr>
        <a:xfrm>
          <a:off x="2489147" y="3589847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 өнім берушілерін қосымша тарту қажеттілігі</a:t>
          </a:r>
        </a:p>
      </dsp:txBody>
      <dsp:txXfrm>
        <a:off x="2489147" y="3589847"/>
        <a:ext cx="9088281" cy="419865"/>
      </dsp:txXfrm>
    </dsp:sp>
    <dsp:sp modelId="{93809993-AF86-4ABF-A130-1007B5935DE0}">
      <dsp:nvSpPr>
        <dsp:cNvPr id="0" name=""/>
        <dsp:cNvSpPr/>
      </dsp:nvSpPr>
      <dsp:spPr>
        <a:xfrm>
          <a:off x="2315485" y="4009712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AA2C6-9C8F-49C7-B4DF-3FB3A25A3EBB}">
      <dsp:nvSpPr>
        <dsp:cNvPr id="0" name=""/>
        <dsp:cNvSpPr/>
      </dsp:nvSpPr>
      <dsp:spPr>
        <a:xfrm>
          <a:off x="0" y="4030706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01EDD-E0E5-478F-823D-C606A154691D}">
      <dsp:nvSpPr>
        <dsp:cNvPr id="0" name=""/>
        <dsp:cNvSpPr/>
      </dsp:nvSpPr>
      <dsp:spPr>
        <a:xfrm>
          <a:off x="0" y="4030706"/>
          <a:ext cx="2315485" cy="134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Жалған (іс жүзінде жоқ) ТЖҚ-ны қабылдау. </a:t>
          </a:r>
          <a:endParaRPr lang="ru-RU" sz="1700" b="1" kern="1200" dirty="0"/>
        </a:p>
      </dsp:txBody>
      <dsp:txXfrm>
        <a:off x="0" y="4030706"/>
        <a:ext cx="2315485" cy="1343568"/>
      </dsp:txXfrm>
    </dsp:sp>
    <dsp:sp modelId="{EF2B8F36-D99D-4143-BE02-3AE3640FB68F}">
      <dsp:nvSpPr>
        <dsp:cNvPr id="0" name=""/>
        <dsp:cNvSpPr/>
      </dsp:nvSpPr>
      <dsp:spPr>
        <a:xfrm>
          <a:off x="2489147" y="4051699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 сатып алуда негіздемелердің болмауы</a:t>
          </a:r>
        </a:p>
      </dsp:txBody>
      <dsp:txXfrm>
        <a:off x="2489147" y="4051699"/>
        <a:ext cx="9088281" cy="419865"/>
      </dsp:txXfrm>
    </dsp:sp>
    <dsp:sp modelId="{390AF775-998C-4877-B6A1-59D4E4145A6D}">
      <dsp:nvSpPr>
        <dsp:cNvPr id="0" name=""/>
        <dsp:cNvSpPr/>
      </dsp:nvSpPr>
      <dsp:spPr>
        <a:xfrm>
          <a:off x="2315485" y="447156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369C0-F595-4C3B-AF4E-60461CC3DC26}">
      <dsp:nvSpPr>
        <dsp:cNvPr id="0" name=""/>
        <dsp:cNvSpPr/>
      </dsp:nvSpPr>
      <dsp:spPr>
        <a:xfrm>
          <a:off x="2489147" y="4492558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kern="1200"/>
            <a:t>Қызметкерлердің қажетті құралдармен (ЖҚҚ, арнайы киім) қамтамасыз етілмегені туралы шағымдары, өтініштері</a:t>
          </a:r>
          <a:endParaRPr lang="ru-RU" sz="1400" b="1" i="0" kern="1200" dirty="0"/>
        </a:p>
      </dsp:txBody>
      <dsp:txXfrm>
        <a:off x="2489147" y="4492558"/>
        <a:ext cx="9088281" cy="419865"/>
      </dsp:txXfrm>
    </dsp:sp>
    <dsp:sp modelId="{C3F5C7E8-A479-4CD7-B9BC-4632A41093FA}">
      <dsp:nvSpPr>
        <dsp:cNvPr id="0" name=""/>
        <dsp:cNvSpPr/>
      </dsp:nvSpPr>
      <dsp:spPr>
        <a:xfrm>
          <a:off x="2315485" y="4912423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A71BA-6636-4CE3-8150-53965D5B14A2}">
      <dsp:nvSpPr>
        <dsp:cNvPr id="0" name=""/>
        <dsp:cNvSpPr/>
      </dsp:nvSpPr>
      <dsp:spPr>
        <a:xfrm>
          <a:off x="2489147" y="4933416"/>
          <a:ext cx="9088281" cy="419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Түгендеу жүргізу кезінде қоймаларда тауардың болмауы </a:t>
          </a:r>
          <a:endParaRPr lang="ru-RU" sz="1400" kern="1200" dirty="0"/>
        </a:p>
      </dsp:txBody>
      <dsp:txXfrm>
        <a:off x="2489147" y="4933416"/>
        <a:ext cx="9088281" cy="419865"/>
      </dsp:txXfrm>
    </dsp:sp>
    <dsp:sp modelId="{4844165A-2553-423B-B72E-96782BB5D98B}">
      <dsp:nvSpPr>
        <dsp:cNvPr id="0" name=""/>
        <dsp:cNvSpPr/>
      </dsp:nvSpPr>
      <dsp:spPr>
        <a:xfrm>
          <a:off x="2315485" y="535328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C8180-0437-4533-B82D-BC1281C2EF18}">
      <dsp:nvSpPr>
        <dsp:cNvPr id="0" name=""/>
        <dsp:cNvSpPr/>
      </dsp:nvSpPr>
      <dsp:spPr>
        <a:xfrm>
          <a:off x="0" y="1979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5FD0E-14CE-4319-99AA-28A2FFE15F03}">
      <dsp:nvSpPr>
        <dsp:cNvPr id="0" name=""/>
        <dsp:cNvSpPr/>
      </dsp:nvSpPr>
      <dsp:spPr>
        <a:xfrm>
          <a:off x="0" y="1979"/>
          <a:ext cx="2315485" cy="1350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ТЖҚ-ны қабылдауды және шарт бойынша төлемді қасақана созу. </a:t>
          </a:r>
        </a:p>
      </dsp:txBody>
      <dsp:txXfrm>
        <a:off x="0" y="1979"/>
        <a:ext cx="2315485" cy="1350304"/>
      </dsp:txXfrm>
    </dsp:sp>
    <dsp:sp modelId="{0C0163B0-6ACA-4173-B5D1-0AA9C773EBBC}">
      <dsp:nvSpPr>
        <dsp:cNvPr id="0" name=""/>
        <dsp:cNvSpPr/>
      </dsp:nvSpPr>
      <dsp:spPr>
        <a:xfrm>
          <a:off x="2489147" y="17853"/>
          <a:ext cx="5846219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 қабылдау күндерін жиі ауыстыру</a:t>
          </a:r>
          <a:endParaRPr lang="ru-RU" sz="1400" kern="1200" dirty="0"/>
        </a:p>
      </dsp:txBody>
      <dsp:txXfrm>
        <a:off x="2489147" y="17853"/>
        <a:ext cx="5846219" cy="317466"/>
      </dsp:txXfrm>
    </dsp:sp>
    <dsp:sp modelId="{DA6D79CF-587F-4682-B97E-3BF76BD17AE1}">
      <dsp:nvSpPr>
        <dsp:cNvPr id="0" name=""/>
        <dsp:cNvSpPr/>
      </dsp:nvSpPr>
      <dsp:spPr>
        <a:xfrm>
          <a:off x="2315485" y="33531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7CDF3-33AD-464B-8457-A7960231C07D}">
      <dsp:nvSpPr>
        <dsp:cNvPr id="0" name=""/>
        <dsp:cNvSpPr/>
      </dsp:nvSpPr>
      <dsp:spPr>
        <a:xfrm>
          <a:off x="2489147" y="351193"/>
          <a:ext cx="9088281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ТЖҚ-ны қабылдамаудың формальды себептерін ұсыну</a:t>
          </a:r>
        </a:p>
      </dsp:txBody>
      <dsp:txXfrm>
        <a:off x="2489147" y="351193"/>
        <a:ext cx="9088281" cy="317466"/>
      </dsp:txXfrm>
    </dsp:sp>
    <dsp:sp modelId="{F463884A-52AF-42A9-8722-78B68FFF720F}">
      <dsp:nvSpPr>
        <dsp:cNvPr id="0" name=""/>
        <dsp:cNvSpPr/>
      </dsp:nvSpPr>
      <dsp:spPr>
        <a:xfrm>
          <a:off x="2315485" y="66865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12CA0-DB05-4984-8B8D-0DF980256A4F}">
      <dsp:nvSpPr>
        <dsp:cNvPr id="0" name=""/>
        <dsp:cNvSpPr/>
      </dsp:nvSpPr>
      <dsp:spPr>
        <a:xfrm>
          <a:off x="2489147" y="684533"/>
          <a:ext cx="9088281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Шартта қабылдау мерзімі бойынша анық емес/бұлыңғыр шарттарды белгілеу </a:t>
          </a:r>
        </a:p>
      </dsp:txBody>
      <dsp:txXfrm>
        <a:off x="2489147" y="684533"/>
        <a:ext cx="9088281" cy="317466"/>
      </dsp:txXfrm>
    </dsp:sp>
    <dsp:sp modelId="{BD43C745-579B-4714-A5F6-7A1C2931C35A}">
      <dsp:nvSpPr>
        <dsp:cNvPr id="0" name=""/>
        <dsp:cNvSpPr/>
      </dsp:nvSpPr>
      <dsp:spPr>
        <a:xfrm>
          <a:off x="2315485" y="100199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278C1-9627-4A06-A568-D318F7665C41}">
      <dsp:nvSpPr>
        <dsp:cNvPr id="0" name=""/>
        <dsp:cNvSpPr/>
      </dsp:nvSpPr>
      <dsp:spPr>
        <a:xfrm>
          <a:off x="2489147" y="1017872"/>
          <a:ext cx="9088281" cy="31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 өнім берушілерінің шағымдары</a:t>
          </a:r>
          <a:endParaRPr lang="ru-RU" sz="1400" kern="1200" dirty="0"/>
        </a:p>
      </dsp:txBody>
      <dsp:txXfrm>
        <a:off x="2489147" y="1017872"/>
        <a:ext cx="9088281" cy="317466"/>
      </dsp:txXfrm>
    </dsp:sp>
    <dsp:sp modelId="{7D399A2A-2DFC-44AD-A41D-F4DEDB81CAD3}">
      <dsp:nvSpPr>
        <dsp:cNvPr id="0" name=""/>
        <dsp:cNvSpPr/>
      </dsp:nvSpPr>
      <dsp:spPr>
        <a:xfrm>
          <a:off x="2315485" y="133533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048CE-A454-486D-9105-AE886834AD84}">
      <dsp:nvSpPr>
        <dsp:cNvPr id="0" name=""/>
        <dsp:cNvSpPr/>
      </dsp:nvSpPr>
      <dsp:spPr>
        <a:xfrm>
          <a:off x="0" y="1352284"/>
          <a:ext cx="11577429" cy="0"/>
        </a:xfrm>
        <a:prstGeom prst="line">
          <a:avLst/>
        </a:prstGeom>
        <a:solidFill>
          <a:schemeClr val="accent4">
            <a:hueOff val="-5704404"/>
            <a:satOff val="20484"/>
            <a:lumOff val="7451"/>
            <a:alphaOff val="0"/>
          </a:schemeClr>
        </a:solidFill>
        <a:ln w="25400" cap="flat" cmpd="sng" algn="ctr">
          <a:solidFill>
            <a:schemeClr val="accent4">
              <a:hueOff val="-5704404"/>
              <a:satOff val="20484"/>
              <a:lumOff val="7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1FEFB-0900-4BE4-B52B-209D7E6658DA}">
      <dsp:nvSpPr>
        <dsp:cNvPr id="0" name=""/>
        <dsp:cNvSpPr/>
      </dsp:nvSpPr>
      <dsp:spPr>
        <a:xfrm>
          <a:off x="0" y="1352284"/>
          <a:ext cx="2315485" cy="1350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Жұмыстарға шарт талаптарына сәйкес ақы төлемеу.</a:t>
          </a:r>
        </a:p>
      </dsp:txBody>
      <dsp:txXfrm>
        <a:off x="0" y="1352284"/>
        <a:ext cx="2315485" cy="1350304"/>
      </dsp:txXfrm>
    </dsp:sp>
    <dsp:sp modelId="{5FC67A80-788F-41B1-BE0C-913F5B6F2AD1}">
      <dsp:nvSpPr>
        <dsp:cNvPr id="0" name=""/>
        <dsp:cNvSpPr/>
      </dsp:nvSpPr>
      <dsp:spPr>
        <a:xfrm>
          <a:off x="2489147" y="1373382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Туындаған дебиторлық берешек </a:t>
          </a:r>
        </a:p>
      </dsp:txBody>
      <dsp:txXfrm>
        <a:off x="2489147" y="1373382"/>
        <a:ext cx="9088281" cy="421970"/>
      </dsp:txXfrm>
    </dsp:sp>
    <dsp:sp modelId="{E202D9F8-AF93-42A4-B6DB-B29A26DD7488}">
      <dsp:nvSpPr>
        <dsp:cNvPr id="0" name=""/>
        <dsp:cNvSpPr/>
      </dsp:nvSpPr>
      <dsp:spPr>
        <a:xfrm>
          <a:off x="2315485" y="1795352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6AEA8-0CCA-43A6-9A3F-B2E32D08512E}">
      <dsp:nvSpPr>
        <dsp:cNvPr id="0" name=""/>
        <dsp:cNvSpPr/>
      </dsp:nvSpPr>
      <dsp:spPr>
        <a:xfrm>
          <a:off x="2489147" y="1816451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Шарт талаптарында көзделмеген аванс төлеуге өтінім</a:t>
          </a:r>
        </a:p>
      </dsp:txBody>
      <dsp:txXfrm>
        <a:off x="2489147" y="1816451"/>
        <a:ext cx="9088281" cy="421970"/>
      </dsp:txXfrm>
    </dsp:sp>
    <dsp:sp modelId="{67C5703C-BB11-4BFC-A382-93370AB780A6}">
      <dsp:nvSpPr>
        <dsp:cNvPr id="0" name=""/>
        <dsp:cNvSpPr/>
      </dsp:nvSpPr>
      <dsp:spPr>
        <a:xfrm>
          <a:off x="2315485" y="223842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FC7F8-F4B5-47B5-8C67-3B44A2547DC6}">
      <dsp:nvSpPr>
        <dsp:cNvPr id="0" name=""/>
        <dsp:cNvSpPr/>
      </dsp:nvSpPr>
      <dsp:spPr>
        <a:xfrm>
          <a:off x="2489147" y="2259520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Жеткізілмеген/аяқталмаған ТЖҚ үшін 100% төлемді жүзеге асыру</a:t>
          </a:r>
        </a:p>
      </dsp:txBody>
      <dsp:txXfrm>
        <a:off x="2489147" y="2259520"/>
        <a:ext cx="9088281" cy="421970"/>
      </dsp:txXfrm>
    </dsp:sp>
    <dsp:sp modelId="{2D7A4C51-EDEB-466D-83FC-C29A824B635A}">
      <dsp:nvSpPr>
        <dsp:cNvPr id="0" name=""/>
        <dsp:cNvSpPr/>
      </dsp:nvSpPr>
      <dsp:spPr>
        <a:xfrm>
          <a:off x="2315485" y="268149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65C85-69D9-4334-B328-59E50307BC81}">
      <dsp:nvSpPr>
        <dsp:cNvPr id="0" name=""/>
        <dsp:cNvSpPr/>
      </dsp:nvSpPr>
      <dsp:spPr>
        <a:xfrm>
          <a:off x="0" y="2702588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AC763-0B2A-421D-BF78-4F56117E4102}">
      <dsp:nvSpPr>
        <dsp:cNvPr id="0" name=""/>
        <dsp:cNvSpPr/>
      </dsp:nvSpPr>
      <dsp:spPr>
        <a:xfrm>
          <a:off x="0" y="2702588"/>
          <a:ext cx="2315485" cy="1350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700" kern="1200"/>
            <a:t>Өнім берушіні сенімсіз өнім берушілер тізбесіне енгізбеу. </a:t>
          </a:r>
        </a:p>
      </dsp:txBody>
      <dsp:txXfrm>
        <a:off x="0" y="2702588"/>
        <a:ext cx="2315485" cy="1350304"/>
      </dsp:txXfrm>
    </dsp:sp>
    <dsp:sp modelId="{AB6FF0A7-218E-4A38-A274-D395408FB712}">
      <dsp:nvSpPr>
        <dsp:cNvPr id="0" name=""/>
        <dsp:cNvSpPr/>
      </dsp:nvSpPr>
      <dsp:spPr>
        <a:xfrm>
          <a:off x="2489147" y="2723687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Өнім берушінің қабылданған міндеттемелерді орындамауына қызметкерлердің қасақана кеш ден қоюы</a:t>
          </a:r>
        </a:p>
      </dsp:txBody>
      <dsp:txXfrm>
        <a:off x="2489147" y="2723687"/>
        <a:ext cx="9088281" cy="421970"/>
      </dsp:txXfrm>
    </dsp:sp>
    <dsp:sp modelId="{B409F45D-4B44-43D5-9F0E-BBDE8FFFE3EF}">
      <dsp:nvSpPr>
        <dsp:cNvPr id="0" name=""/>
        <dsp:cNvSpPr/>
      </dsp:nvSpPr>
      <dsp:spPr>
        <a:xfrm>
          <a:off x="2315485" y="314565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0DDE4-0DD1-4F59-AE05-B82CCF2EFB1C}">
      <dsp:nvSpPr>
        <dsp:cNvPr id="0" name=""/>
        <dsp:cNvSpPr/>
      </dsp:nvSpPr>
      <dsp:spPr>
        <a:xfrm>
          <a:off x="2489147" y="3166755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kern="1200"/>
            <a:t>Қызметкерлердің өндіріс үшін қажетті ТЖҚ-ның жоқтығы туралы шағымдары, өтінімдері</a:t>
          </a:r>
          <a:endParaRPr lang="ru-RU" sz="1400" b="1" i="0" kern="1200" dirty="0"/>
        </a:p>
      </dsp:txBody>
      <dsp:txXfrm>
        <a:off x="2489147" y="3166755"/>
        <a:ext cx="9088281" cy="421970"/>
      </dsp:txXfrm>
    </dsp:sp>
    <dsp:sp modelId="{9075AABF-3FCC-4A6D-A515-CBF05015543E}">
      <dsp:nvSpPr>
        <dsp:cNvPr id="0" name=""/>
        <dsp:cNvSpPr/>
      </dsp:nvSpPr>
      <dsp:spPr>
        <a:xfrm>
          <a:off x="2315485" y="3588725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F9106-1FFE-42A5-9C90-29A4663F466E}">
      <dsp:nvSpPr>
        <dsp:cNvPr id="0" name=""/>
        <dsp:cNvSpPr/>
      </dsp:nvSpPr>
      <dsp:spPr>
        <a:xfrm>
          <a:off x="2489147" y="3609824"/>
          <a:ext cx="9088281" cy="4219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/>
            <a:t>ТЖҚ жеткізу мерзімдерін ұлғайтатын қосымша келісімдер жасасу</a:t>
          </a:r>
          <a:endParaRPr lang="ru-RU" sz="1400" kern="1200" dirty="0"/>
        </a:p>
      </dsp:txBody>
      <dsp:txXfrm>
        <a:off x="2489147" y="3609824"/>
        <a:ext cx="9088281" cy="421970"/>
      </dsp:txXfrm>
    </dsp:sp>
    <dsp:sp modelId="{5B87D7D1-2281-481C-B6CD-DBE9EC05916B}">
      <dsp:nvSpPr>
        <dsp:cNvPr id="0" name=""/>
        <dsp:cNvSpPr/>
      </dsp:nvSpPr>
      <dsp:spPr>
        <a:xfrm>
          <a:off x="2315485" y="4031794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C8180-0437-4533-B82D-BC1281C2EF18}">
      <dsp:nvSpPr>
        <dsp:cNvPr id="0" name=""/>
        <dsp:cNvSpPr/>
      </dsp:nvSpPr>
      <dsp:spPr>
        <a:xfrm>
          <a:off x="0" y="2548"/>
          <a:ext cx="115774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5FD0E-14CE-4319-99AA-28A2FFE15F03}">
      <dsp:nvSpPr>
        <dsp:cNvPr id="0" name=""/>
        <dsp:cNvSpPr/>
      </dsp:nvSpPr>
      <dsp:spPr>
        <a:xfrm>
          <a:off x="0" y="2548"/>
          <a:ext cx="2315485" cy="1738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/>
            <a:t>Белгілі бір адамдарды жұмысқа қабылдауды лоббилеу</a:t>
          </a:r>
        </a:p>
      </dsp:txBody>
      <dsp:txXfrm>
        <a:off x="0" y="2548"/>
        <a:ext cx="2315485" cy="1738296"/>
      </dsp:txXfrm>
    </dsp:sp>
    <dsp:sp modelId="{0C0163B0-6ACA-4173-B5D1-0AA9C773EBBC}">
      <dsp:nvSpPr>
        <dsp:cNvPr id="0" name=""/>
        <dsp:cNvSpPr/>
      </dsp:nvSpPr>
      <dsp:spPr>
        <a:xfrm>
          <a:off x="2489147" y="22983"/>
          <a:ext cx="5846219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Артық/ асыра көрсетілген біліктілік және өзге де талаптарды белгілеу</a:t>
          </a:r>
        </a:p>
      </dsp:txBody>
      <dsp:txXfrm>
        <a:off x="2489147" y="22983"/>
        <a:ext cx="5846219" cy="408686"/>
      </dsp:txXfrm>
    </dsp:sp>
    <dsp:sp modelId="{DA6D79CF-587F-4682-B97E-3BF76BD17AE1}">
      <dsp:nvSpPr>
        <dsp:cNvPr id="0" name=""/>
        <dsp:cNvSpPr/>
      </dsp:nvSpPr>
      <dsp:spPr>
        <a:xfrm>
          <a:off x="2315485" y="43166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7CDF3-33AD-464B-8457-A7960231C07D}">
      <dsp:nvSpPr>
        <dsp:cNvPr id="0" name=""/>
        <dsp:cNvSpPr/>
      </dsp:nvSpPr>
      <dsp:spPr>
        <a:xfrm>
          <a:off x="2489147" y="452103"/>
          <a:ext cx="9088281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Нақты адам үшін конкурстық іріктеу және жалдау рәсімдерін жеңілдету (тестілеуді болдырмау, сәйкес келмейтін тәжірибені қабылдау)</a:t>
          </a:r>
          <a:endParaRPr lang="ru-RU" sz="1100" b="1" kern="1200" dirty="0"/>
        </a:p>
      </dsp:txBody>
      <dsp:txXfrm>
        <a:off x="2489147" y="452103"/>
        <a:ext cx="9088281" cy="408686"/>
      </dsp:txXfrm>
    </dsp:sp>
    <dsp:sp modelId="{F463884A-52AF-42A9-8722-78B68FFF720F}">
      <dsp:nvSpPr>
        <dsp:cNvPr id="0" name=""/>
        <dsp:cNvSpPr/>
      </dsp:nvSpPr>
      <dsp:spPr>
        <a:xfrm>
          <a:off x="2315485" y="86079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D12CA0-DB05-4984-8B8D-0DF980256A4F}">
      <dsp:nvSpPr>
        <dsp:cNvPr id="0" name=""/>
        <dsp:cNvSpPr/>
      </dsp:nvSpPr>
      <dsp:spPr>
        <a:xfrm>
          <a:off x="2489147" y="881224"/>
          <a:ext cx="9088281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Тағайындау кезінде туыстық байланыстардың және мүдделер қақтығысының өзге түрлерінің бар-жоғына тиісті тексерудің болмауы</a:t>
          </a:r>
          <a:endParaRPr lang="ru-RU" sz="1100" b="1" kern="1200" dirty="0"/>
        </a:p>
      </dsp:txBody>
      <dsp:txXfrm>
        <a:off x="2489147" y="881224"/>
        <a:ext cx="9088281" cy="408686"/>
      </dsp:txXfrm>
    </dsp:sp>
    <dsp:sp modelId="{BD43C745-579B-4714-A5F6-7A1C2931C35A}">
      <dsp:nvSpPr>
        <dsp:cNvPr id="0" name=""/>
        <dsp:cNvSpPr/>
      </dsp:nvSpPr>
      <dsp:spPr>
        <a:xfrm>
          <a:off x="2315485" y="128991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278C1-9627-4A06-A568-D318F7665C41}">
      <dsp:nvSpPr>
        <dsp:cNvPr id="0" name=""/>
        <dsp:cNvSpPr/>
      </dsp:nvSpPr>
      <dsp:spPr>
        <a:xfrm>
          <a:off x="2489147" y="1310345"/>
          <a:ext cx="9088281" cy="40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Бос орын туралы ақпаратты ашық дереккөздерде орналастырмау, сондай-ақ хабарландыруда құжаттарды тапсырудың қысқа мерзімдерін белгілеу</a:t>
          </a:r>
        </a:p>
      </dsp:txBody>
      <dsp:txXfrm>
        <a:off x="2489147" y="1310345"/>
        <a:ext cx="9088281" cy="408686"/>
      </dsp:txXfrm>
    </dsp:sp>
    <dsp:sp modelId="{7D399A2A-2DFC-44AD-A41D-F4DEDB81CAD3}">
      <dsp:nvSpPr>
        <dsp:cNvPr id="0" name=""/>
        <dsp:cNvSpPr/>
      </dsp:nvSpPr>
      <dsp:spPr>
        <a:xfrm>
          <a:off x="2315485" y="171903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048CE-A454-486D-9105-AE886834AD84}">
      <dsp:nvSpPr>
        <dsp:cNvPr id="0" name=""/>
        <dsp:cNvSpPr/>
      </dsp:nvSpPr>
      <dsp:spPr>
        <a:xfrm>
          <a:off x="0" y="1740844"/>
          <a:ext cx="11577429" cy="0"/>
        </a:xfrm>
        <a:prstGeom prst="line">
          <a:avLst/>
        </a:prstGeom>
        <a:solidFill>
          <a:schemeClr val="accent4">
            <a:hueOff val="-5704404"/>
            <a:satOff val="20484"/>
            <a:lumOff val="7451"/>
            <a:alphaOff val="0"/>
          </a:schemeClr>
        </a:solidFill>
        <a:ln w="25400" cap="flat" cmpd="sng" algn="ctr">
          <a:solidFill>
            <a:schemeClr val="accent4">
              <a:hueOff val="-5704404"/>
              <a:satOff val="20484"/>
              <a:lumOff val="745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1FEFB-0900-4BE4-B52B-209D7E6658DA}">
      <dsp:nvSpPr>
        <dsp:cNvPr id="0" name=""/>
        <dsp:cNvSpPr/>
      </dsp:nvSpPr>
      <dsp:spPr>
        <a:xfrm>
          <a:off x="0" y="1740844"/>
          <a:ext cx="2315485" cy="1738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/>
            <a:t>Мұндай төлемдерді алуға құқығы жоқ қызметкерлерге жалақы, сыйлықақылар, әлеуметтік төлемдер, сондай-ақ үшінші тұлғаларға сыйақы төлеу. </a:t>
          </a:r>
        </a:p>
      </dsp:txBody>
      <dsp:txXfrm>
        <a:off x="0" y="1740844"/>
        <a:ext cx="2315485" cy="1738296"/>
      </dsp:txXfrm>
    </dsp:sp>
    <dsp:sp modelId="{5FC67A80-788F-41B1-BE0C-913F5B6F2AD1}">
      <dsp:nvSpPr>
        <dsp:cNvPr id="0" name=""/>
        <dsp:cNvSpPr/>
      </dsp:nvSpPr>
      <dsp:spPr>
        <a:xfrm>
          <a:off x="2489147" y="1768005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Ықтимал мүдделер қақтығысына, фаворитизмге байланысты немесе сыйақы үшін қызметтік жалақыны арттыру, қызметтің нысаналы көрсеткіштеріне қол жеткізбеген қызметкерлерге сыйлықақыны негізсіз төлеу. </a:t>
          </a:r>
          <a:endParaRPr lang="ru-RU" sz="1100" b="1" kern="1200" dirty="0"/>
        </a:p>
      </dsp:txBody>
      <dsp:txXfrm>
        <a:off x="2489147" y="1768005"/>
        <a:ext cx="9088281" cy="543217"/>
      </dsp:txXfrm>
    </dsp:sp>
    <dsp:sp modelId="{E202D9F8-AF93-42A4-B6DB-B29A26DD7488}">
      <dsp:nvSpPr>
        <dsp:cNvPr id="0" name=""/>
        <dsp:cNvSpPr/>
      </dsp:nvSpPr>
      <dsp:spPr>
        <a:xfrm>
          <a:off x="2315485" y="2311223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F6AEA8-0CCA-43A6-9A3F-B2E32D08512E}">
      <dsp:nvSpPr>
        <dsp:cNvPr id="0" name=""/>
        <dsp:cNvSpPr/>
      </dsp:nvSpPr>
      <dsp:spPr>
        <a:xfrm>
          <a:off x="2489147" y="2338384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Компания қызметкерлерінің функционалдық міндеттеріне жататын ақылы қызметтер көрсету шарттарын жасасу.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Ақылы қызметтер көрсету шарттары шеңберінде іс жүзінде орындалмаған жұмыстарды қабылдау. </a:t>
          </a:r>
          <a:endParaRPr lang="ru-RU" sz="1100" b="1" kern="1200" dirty="0"/>
        </a:p>
      </dsp:txBody>
      <dsp:txXfrm>
        <a:off x="2489147" y="2338384"/>
        <a:ext cx="9088281" cy="543217"/>
      </dsp:txXfrm>
    </dsp:sp>
    <dsp:sp modelId="{67C5703C-BB11-4BFC-A382-93370AB780A6}">
      <dsp:nvSpPr>
        <dsp:cNvPr id="0" name=""/>
        <dsp:cNvSpPr/>
      </dsp:nvSpPr>
      <dsp:spPr>
        <a:xfrm>
          <a:off x="2315485" y="2881601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0FC7F8-F4B5-47B5-8C67-3B44A2547DC6}">
      <dsp:nvSpPr>
        <dsp:cNvPr id="0" name=""/>
        <dsp:cNvSpPr/>
      </dsp:nvSpPr>
      <dsp:spPr>
        <a:xfrm>
          <a:off x="2489147" y="2908762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Басшының объективті бағалау критерийлерін ескерместен қызметкердің мақсаттарға қол жеткізгені және сыйақы төлеу туралы жеке-дара шешім қабылдауы. </a:t>
          </a:r>
          <a:endParaRPr lang="ru-RU" sz="1100" b="1" kern="1200" dirty="0"/>
        </a:p>
      </dsp:txBody>
      <dsp:txXfrm>
        <a:off x="2489147" y="2908762"/>
        <a:ext cx="9088281" cy="543217"/>
      </dsp:txXfrm>
    </dsp:sp>
    <dsp:sp modelId="{2D7A4C51-EDEB-466D-83FC-C29A824B635A}">
      <dsp:nvSpPr>
        <dsp:cNvPr id="0" name=""/>
        <dsp:cNvSpPr/>
      </dsp:nvSpPr>
      <dsp:spPr>
        <a:xfrm>
          <a:off x="2315485" y="3451980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65C85-69D9-4334-B328-59E50307BC81}">
      <dsp:nvSpPr>
        <dsp:cNvPr id="0" name=""/>
        <dsp:cNvSpPr/>
      </dsp:nvSpPr>
      <dsp:spPr>
        <a:xfrm>
          <a:off x="0" y="3479141"/>
          <a:ext cx="11577429" cy="0"/>
        </a:xfrm>
        <a:prstGeom prst="line">
          <a:avLst/>
        </a:prstGeom>
        <a:solidFill>
          <a:schemeClr val="accent4">
            <a:hueOff val="-11408808"/>
            <a:satOff val="40968"/>
            <a:lumOff val="14901"/>
            <a:alphaOff val="0"/>
          </a:schemeClr>
        </a:solidFill>
        <a:ln w="25400" cap="flat" cmpd="sng" algn="ctr">
          <a:solidFill>
            <a:schemeClr val="accent4">
              <a:hueOff val="-11408808"/>
              <a:satOff val="40968"/>
              <a:lumOff val="1490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1AC763-0B2A-421D-BF78-4F56117E4102}">
      <dsp:nvSpPr>
        <dsp:cNvPr id="0" name=""/>
        <dsp:cNvSpPr/>
      </dsp:nvSpPr>
      <dsp:spPr>
        <a:xfrm>
          <a:off x="0" y="3479141"/>
          <a:ext cx="2315485" cy="1738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/>
            <a:t>Қызметкерлерді тәртіптік жауапкершілікке тартпау немесе тәртіптік жазаларды мерзімінен бұрын алып тастау. </a:t>
          </a:r>
        </a:p>
      </dsp:txBody>
      <dsp:txXfrm>
        <a:off x="0" y="3479141"/>
        <a:ext cx="2315485" cy="1738296"/>
      </dsp:txXfrm>
    </dsp:sp>
    <dsp:sp modelId="{AB6FF0A7-218E-4A38-A274-D395408FB712}">
      <dsp:nvSpPr>
        <dsp:cNvPr id="0" name=""/>
        <dsp:cNvSpPr/>
      </dsp:nvSpPr>
      <dsp:spPr>
        <a:xfrm>
          <a:off x="2489147" y="3506301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Сыйақы үшін немесе фаворитизм не мүдделер қақтығысы болған кезде қызметкерлерге қатысты тәртіптік шараларды қолданбау туралы шешім қабылдау. </a:t>
          </a:r>
          <a:endParaRPr lang="ru-RU" sz="1100" b="1" kern="1200" dirty="0"/>
        </a:p>
      </dsp:txBody>
      <dsp:txXfrm>
        <a:off x="2489147" y="3506301"/>
        <a:ext cx="9088281" cy="543217"/>
      </dsp:txXfrm>
    </dsp:sp>
    <dsp:sp modelId="{B409F45D-4B44-43D5-9F0E-BBDE8FFFE3EF}">
      <dsp:nvSpPr>
        <dsp:cNvPr id="0" name=""/>
        <dsp:cNvSpPr/>
      </dsp:nvSpPr>
      <dsp:spPr>
        <a:xfrm>
          <a:off x="2315485" y="4049519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0DDE4-0DD1-4F59-AE05-B82CCF2EFB1C}">
      <dsp:nvSpPr>
        <dsp:cNvPr id="0" name=""/>
        <dsp:cNvSpPr/>
      </dsp:nvSpPr>
      <dsp:spPr>
        <a:xfrm>
          <a:off x="2489147" y="4076680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Сыйлықақы алу мақсатында тәртіптік жазаларды негізсіз мерзімінен бұрын алып тастау.</a:t>
          </a:r>
          <a:endParaRPr lang="ru-RU" sz="1100" b="1" i="0" kern="1200" dirty="0"/>
        </a:p>
      </dsp:txBody>
      <dsp:txXfrm>
        <a:off x="2489147" y="4076680"/>
        <a:ext cx="9088281" cy="543217"/>
      </dsp:txXfrm>
    </dsp:sp>
    <dsp:sp modelId="{9075AABF-3FCC-4A6D-A515-CBF05015543E}">
      <dsp:nvSpPr>
        <dsp:cNvPr id="0" name=""/>
        <dsp:cNvSpPr/>
      </dsp:nvSpPr>
      <dsp:spPr>
        <a:xfrm>
          <a:off x="2315485" y="4619897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F9106-1FFE-42A5-9C90-29A4663F466E}">
      <dsp:nvSpPr>
        <dsp:cNvPr id="0" name=""/>
        <dsp:cNvSpPr/>
      </dsp:nvSpPr>
      <dsp:spPr>
        <a:xfrm>
          <a:off x="2489147" y="4647058"/>
          <a:ext cx="9088281" cy="543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100" kern="1200"/>
            <a:t>Еңбек заңнамасында көзделмеген негіздер бойынша тәртіптік шараларды (оның ішінде еңбек қатынастарын бұзуды) қолданамын деп қорқыту.</a:t>
          </a:r>
        </a:p>
      </dsp:txBody>
      <dsp:txXfrm>
        <a:off x="2489147" y="4647058"/>
        <a:ext cx="9088281" cy="543217"/>
      </dsp:txXfrm>
    </dsp:sp>
    <dsp:sp modelId="{5B87D7D1-2281-481C-B6CD-DBE9EC05916B}">
      <dsp:nvSpPr>
        <dsp:cNvPr id="0" name=""/>
        <dsp:cNvSpPr/>
      </dsp:nvSpPr>
      <dsp:spPr>
        <a:xfrm>
          <a:off x="2315485" y="5190276"/>
          <a:ext cx="926194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92075" y="601663"/>
            <a:ext cx="7507288" cy="42243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92381" y="5159109"/>
            <a:ext cx="6233761" cy="1279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28235" y="9236070"/>
            <a:ext cx="580324" cy="175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100"/>
            </a:lvl1pPr>
          </a:lstStyle>
          <a:p>
            <a:pPr>
              <a:defRPr/>
            </a:pPr>
            <a:fld id="{3C3A632B-FBDE-46D4-BF6F-6D14421E63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108495" y="118463"/>
            <a:ext cx="65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700"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defRPr sz="1943" kern="1200">
        <a:solidFill>
          <a:schemeClr val="tx1"/>
        </a:solidFill>
        <a:latin typeface="Arial" charset="0"/>
        <a:ea typeface="+mn-ea"/>
        <a:cs typeface="+mn-cs"/>
      </a:defRPr>
    </a:lvl1pPr>
    <a:lvl2pPr marL="142685" indent="-140758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943" kern="1200">
        <a:solidFill>
          <a:schemeClr val="tx1"/>
        </a:solidFill>
        <a:latin typeface="Arial" charset="0"/>
        <a:ea typeface="+mn-ea"/>
        <a:cs typeface="+mn-cs"/>
      </a:defRPr>
    </a:lvl2pPr>
    <a:lvl3pPr marL="364426" indent="-219812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943" kern="1200">
        <a:solidFill>
          <a:schemeClr val="tx1"/>
        </a:solidFill>
        <a:latin typeface="Arial" charset="0"/>
        <a:ea typeface="+mn-ea"/>
        <a:cs typeface="+mn-cs"/>
      </a:defRPr>
    </a:lvl3pPr>
    <a:lvl4pPr marL="518680" indent="-152327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943" kern="1200">
        <a:solidFill>
          <a:schemeClr val="tx1"/>
        </a:solidFill>
        <a:latin typeface="Arial" charset="0"/>
        <a:ea typeface="+mn-ea"/>
        <a:cs typeface="+mn-cs"/>
      </a:defRPr>
    </a:lvl4pPr>
    <a:lvl5pPr marL="659437" indent="-138829" algn="l" defTabSz="1087492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943" kern="1200">
        <a:solidFill>
          <a:schemeClr val="tx1"/>
        </a:solidFill>
        <a:latin typeface="Arial" charset="0"/>
        <a:ea typeface="+mn-ea"/>
        <a:cs typeface="+mn-cs"/>
      </a:defRPr>
    </a:lvl5pPr>
    <a:lvl6pPr marL="2776576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6pPr>
    <a:lvl7pPr marL="3331891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7pPr>
    <a:lvl8pPr marL="3887206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8pPr>
    <a:lvl9pPr marL="4442521" algn="l" defTabSz="1110630" rtl="0" eaLnBrk="1" latinLnBrk="0" hangingPunct="1">
      <a:defRPr sz="145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80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137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787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037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11423-2820-05DD-C667-38222E902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ABFF7AD-7425-95C6-07FD-D77D7986C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37A6356-54ED-1AE2-995A-2ADD29ABE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5013" y="3658636"/>
            <a:ext cx="8471314" cy="29899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A1675D-1662-81A4-447C-D117C0B69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86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9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908554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3" imgH="394" progId="TCLayout.ActiveDocument.1">
                  <p:embed/>
                </p:oleObj>
              </mc:Choice>
              <mc:Fallback>
                <p:oleObj name="think-cell Slide" r:id="rId3" imgW="393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6833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3" imgH="394" progId="TCLayout.ActiveDocument.1">
                  <p:embed/>
                </p:oleObj>
              </mc:Choice>
              <mc:Fallback>
                <p:oleObj name="think-cell Slide" r:id="rId3" imgW="393" imgH="39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1519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3" imgH="394" progId="TCLayout.ActiveDocument.1">
                  <p:embed/>
                </p:oleObj>
              </mc:Choice>
              <mc:Fallback>
                <p:oleObj name="think-cell Slide" r:id="rId3" imgW="393" imgH="39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801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3" Type="http://schemas.openxmlformats.org/officeDocument/2006/relationships/tags" Target="../tags/tag2.xml"/><Relationship Id="rId21" Type="http://schemas.openxmlformats.org/officeDocument/2006/relationships/image" Target="../media/image1.emf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" Type="http://schemas.openxmlformats.org/officeDocument/2006/relationships/theme" Target="../theme/theme1.xml"/><Relationship Id="rId16" Type="http://schemas.openxmlformats.org/officeDocument/2006/relationships/tags" Target="../tags/tag15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10" Type="http://schemas.openxmlformats.org/officeDocument/2006/relationships/tags" Target="../tags/tag9.xml"/><Relationship Id="rId19" Type="http://schemas.openxmlformats.org/officeDocument/2006/relationships/tags" Target="../tags/tag18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image" Target="../media/image1.emf"/><Relationship Id="rId1" Type="http://schemas.openxmlformats.org/officeDocument/2006/relationships/theme" Target="../theme/theme2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10" Type="http://schemas.openxmlformats.org/officeDocument/2006/relationships/tags" Target="../tags/tag28.xml"/><Relationship Id="rId19" Type="http://schemas.openxmlformats.org/officeDocument/2006/relationships/oleObject" Target="../embeddings/oleObject1.bin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image" Target="../media/image1.emf"/><Relationship Id="rId1" Type="http://schemas.openxmlformats.org/officeDocument/2006/relationships/theme" Target="../theme/theme3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oleObject" Target="../embeddings/oleObject1.bin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tags" Target="../tags/tag69.xml"/><Relationship Id="rId3" Type="http://schemas.openxmlformats.org/officeDocument/2006/relationships/tags" Target="../tags/tag54.xml"/><Relationship Id="rId21" Type="http://schemas.openxmlformats.org/officeDocument/2006/relationships/image" Target="../media/image1.emf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" Type="http://schemas.openxmlformats.org/officeDocument/2006/relationships/theme" Target="../theme/theme4.xml"/><Relationship Id="rId16" Type="http://schemas.openxmlformats.org/officeDocument/2006/relationships/tags" Target="../tags/tag67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19" Type="http://schemas.openxmlformats.org/officeDocument/2006/relationships/tags" Target="../tags/tag70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3" Type="http://schemas.openxmlformats.org/officeDocument/2006/relationships/tags" Target="../tags/tag72.xml"/><Relationship Id="rId21" Type="http://schemas.openxmlformats.org/officeDocument/2006/relationships/image" Target="../media/image1.emf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heme" Target="../theme/theme5.xml"/><Relationship Id="rId16" Type="http://schemas.openxmlformats.org/officeDocument/2006/relationships/tags" Target="../tags/tag85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97860224"/>
              </p:ext>
            </p:ext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8019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48071126"/>
              </p:ext>
            </p:ext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10881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063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1910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997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0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4"/>
            </p:custDataLst>
          </p:nvPr>
        </p:nvSpPr>
        <p:spPr bwMode="auto">
          <a:xfrm>
            <a:off x="0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ru-RU" sz="1982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gray">
          <a:xfrm>
            <a:off x="161985" y="77303"/>
            <a:ext cx="386324" cy="125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816" cap="all" baseline="0" dirty="0">
                <a:solidFill>
                  <a:schemeClr val="bg1"/>
                </a:solidFill>
                <a:latin typeface="+mn-lt"/>
                <a:ea typeface="+mn-ea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gray">
          <a:xfrm>
            <a:off x="161985" y="906885"/>
            <a:ext cx="11725485" cy="256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32" baseline="0" dirty="0">
                <a:solidFill>
                  <a:schemeClr val="accent6"/>
                </a:solidFill>
                <a:latin typeface="+mn-lt"/>
                <a:ea typeface="+mn-ea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 userDrawn="1"/>
        </p:nvGrpSpPr>
        <p:grpSpPr bwMode="gray">
          <a:xfrm>
            <a:off x="161985" y="6432273"/>
            <a:ext cx="11725485" cy="333805"/>
            <a:chOff x="119063" y="6304223"/>
            <a:chExt cx="8618537" cy="327160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gray">
            <a:xfrm>
              <a:off x="119063" y="6304223"/>
              <a:ext cx="8618537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gray">
            <a:xfrm>
              <a:off x="119063" y="6505836"/>
              <a:ext cx="7200000" cy="125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975" indent="-621975" defTabSz="913526">
                <a:tabLst>
                  <a:tab pos="643032" algn="l"/>
                </a:tabLst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ИСТОЧНИК: источник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gray">
          <a:xfrm>
            <a:off x="1976207" y="1160201"/>
            <a:ext cx="5801189" cy="641419"/>
            <a:chOff x="915" y="634"/>
            <a:chExt cx="2686" cy="396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634"/>
              <a:ext cx="2686" cy="3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982" b="1" baseline="0" dirty="0">
                  <a:solidFill>
                    <a:srgbClr val="000000"/>
                  </a:solidFill>
                  <a:latin typeface="+mn-lt"/>
                  <a:ea typeface="+mn-ea"/>
                </a:rPr>
                <a:t>Название документа</a:t>
              </a:r>
            </a:p>
            <a:p>
              <a:r>
                <a:rPr lang="ru-RU" sz="1982" baseline="0" dirty="0">
                  <a:solidFill>
                    <a:schemeClr val="accent6"/>
                  </a:solidFill>
                  <a:latin typeface="+mn-lt"/>
                  <a:ea typeface="+mn-ea"/>
                </a:rPr>
                <a:t>Unit of measure</a:t>
              </a:r>
            </a:p>
          </p:txBody>
        </p:sp>
      </p:grpSp>
      <p:grpSp>
        <p:nvGrpSpPr>
          <p:cNvPr id="17" name="McKSticker" hidden="1"/>
          <p:cNvGrpSpPr/>
          <p:nvPr/>
        </p:nvGrpSpPr>
        <p:grpSpPr bwMode="gray">
          <a:xfrm>
            <a:off x="11516725" y="291554"/>
            <a:ext cx="370743" cy="153247"/>
            <a:chOff x="8468269" y="285750"/>
            <a:chExt cx="272506" cy="150196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468269" y="285750"/>
              <a:ext cx="272506" cy="15019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3526">
                <a:buClr>
                  <a:srgbClr val="002960"/>
                </a:buClr>
              </a:pPr>
              <a:r>
                <a:rPr lang="ru-RU" sz="816" baseline="0" dirty="0">
                  <a:solidFill>
                    <a:schemeClr val="accent6"/>
                  </a:solidFill>
                  <a:latin typeface="+mn-lt"/>
                  <a:ea typeface="+mn-ea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468269" y="285750"/>
              <a:ext cx="0" cy="150196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468269" y="435946"/>
              <a:ext cx="272506" cy="0"/>
            </a:xfrm>
            <a:prstGeom prst="straightConnector1">
              <a:avLst/>
            </a:prstGeom>
            <a:noFill/>
            <a:ln w="25400">
              <a:solidFill>
                <a:schemeClr val="accent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4" name="SlideBottomBar" hidden="1"/>
          <p:cNvSpPr/>
          <p:nvPr userDrawn="1"/>
        </p:nvSpPr>
        <p:spPr>
          <a:xfrm>
            <a:off x="11576460" y="6455859"/>
            <a:ext cx="62201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982" baseline="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grpSp>
        <p:nvGrpSpPr>
          <p:cNvPr id="26" name="LegendBoxes" hidden="1"/>
          <p:cNvGrpSpPr/>
          <p:nvPr userDrawn="1"/>
        </p:nvGrpSpPr>
        <p:grpSpPr bwMode="gray">
          <a:xfrm>
            <a:off x="10768446" y="285075"/>
            <a:ext cx="804345" cy="1017696"/>
            <a:chOff x="7835905" y="279400"/>
            <a:chExt cx="591215" cy="997436"/>
          </a:xfrm>
        </p:grpSpPr>
        <p:sp>
          <p:nvSpPr>
            <p:cNvPr id="27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8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29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0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1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2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3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34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35" name="LegendLines" hidden="1"/>
          <p:cNvGrpSpPr/>
          <p:nvPr userDrawn="1"/>
        </p:nvGrpSpPr>
        <p:grpSpPr bwMode="gray">
          <a:xfrm>
            <a:off x="10349677" y="285075"/>
            <a:ext cx="1223344" cy="745579"/>
            <a:chOff x="7540629" y="279400"/>
            <a:chExt cx="899190" cy="730736"/>
          </a:xfrm>
        </p:grpSpPr>
        <p:sp>
          <p:nvSpPr>
            <p:cNvPr id="36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7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8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982" baseline="0" dirty="0">
                <a:latin typeface="+mn-lt"/>
                <a:ea typeface="+mn-ea"/>
              </a:endParaRPr>
            </a:p>
          </p:txBody>
        </p:sp>
        <p:sp>
          <p:nvSpPr>
            <p:cNvPr id="39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0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1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  <p:grpSp>
        <p:nvGrpSpPr>
          <p:cNvPr id="42" name="LegendMoons" hidden="1"/>
          <p:cNvGrpSpPr/>
          <p:nvPr userDrawn="1"/>
        </p:nvGrpSpPr>
        <p:grpSpPr bwMode="gray">
          <a:xfrm>
            <a:off x="10677736" y="255920"/>
            <a:ext cx="895056" cy="1333054"/>
            <a:chOff x="7769225" y="250825"/>
            <a:chExt cx="657890" cy="1306516"/>
          </a:xfrm>
        </p:grpSpPr>
        <p:grpSp>
          <p:nvGrpSpPr>
            <p:cNvPr id="43" name="MoonLegend1"/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1" name="Oval 38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2" name="Arc 39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4" name="MoonLegend2"/>
            <p:cNvGrpSpPr>
              <a:grpSpLocks noChangeAspect="1"/>
            </p:cNvGrpSpPr>
            <p:nvPr>
              <p:custDataLst>
                <p:tags r:id="rId6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9" name="Oval 4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60" name="Arc 42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MoonLegend4"/>
            <p:cNvGrpSpPr>
              <a:grpSpLocks noChangeAspect="1"/>
            </p:cNvGrpSpPr>
            <p:nvPr>
              <p:custDataLst>
                <p:tags r:id="rId7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7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8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6" name="MoonLegend5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5" name="Oval 50"/>
              <p:cNvSpPr>
                <a:spLocks noChangeAspect="1" noChangeArrowheads="1"/>
              </p:cNvSpPr>
              <p:nvPr>
                <p:custDataLst>
                  <p:tags r:id="rId12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6" name="Oval 5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grpSp>
          <p:nvGrpSpPr>
            <p:cNvPr id="47" name="MoonLegend3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3" name="Oval 47"/>
              <p:cNvSpPr>
                <a:spLocks noChangeAspect="1" noChangeArrowheads="1"/>
              </p:cNvSpPr>
              <p:nvPr>
                <p:custDataLst>
                  <p:tags r:id="rId10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  <p:sp>
            <p:nvSpPr>
              <p:cNvPr id="54" name="Arc 48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1982" baseline="0" dirty="0">
                  <a:latin typeface="+mn-lt"/>
                  <a:ea typeface="+mn-ea"/>
                </a:endParaRPr>
              </a:p>
            </p:txBody>
          </p:sp>
        </p:grpSp>
        <p:sp>
          <p:nvSpPr>
            <p:cNvPr id="48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49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0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1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  <p:sp>
          <p:nvSpPr>
            <p:cNvPr id="52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337215" cy="184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526">
                <a:buClr>
                  <a:schemeClr val="tx2"/>
                </a:buClr>
              </a:pPr>
              <a:r>
                <a:rPr lang="ru-RU" sz="1224" baseline="0" dirty="0">
                  <a:latin typeface="+mn-lt"/>
                  <a:ea typeface="+mn-ea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864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hf hdr="0" ftr="0" dt="0"/>
  <p:txStyles>
    <p:titleStyle>
      <a:lvl1pPr algn="l" defTabSz="913526" rtl="0" eaLnBrk="1" fontAlgn="base" hangingPunct="1">
        <a:spcBef>
          <a:spcPct val="0"/>
        </a:spcBef>
        <a:spcAft>
          <a:spcPct val="0"/>
        </a:spcAft>
        <a:tabLst>
          <a:tab pos="275353" algn="l"/>
        </a:tabLst>
        <a:defRPr sz="2041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2pPr>
      <a:lvl3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3pPr>
      <a:lvl4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4pPr>
      <a:lvl5pPr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5pPr>
      <a:lvl6pPr marL="466481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6pPr>
      <a:lvl7pPr marL="932962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7pPr>
      <a:lvl8pPr marL="1399443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8pPr>
      <a:lvl9pPr marL="1865925" algn="l" defTabSz="913526" rtl="0" eaLnBrk="1" fontAlgn="base" hangingPunct="1">
        <a:spcBef>
          <a:spcPct val="0"/>
        </a:spcBef>
        <a:spcAft>
          <a:spcPct val="0"/>
        </a:spcAft>
        <a:defRPr sz="1939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sz="1428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197607" indent="-195987" algn="l" defTabSz="913526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428" baseline="0">
          <a:solidFill>
            <a:schemeClr val="tx1"/>
          </a:solidFill>
          <a:latin typeface="Calibri" panose="020F0502020204030204" pitchFamily="34" charset="0"/>
        </a:defRPr>
      </a:lvl2pPr>
      <a:lvl3pPr marL="466481" indent="-267255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428" baseline="0">
          <a:solidFill>
            <a:schemeClr val="tx1"/>
          </a:solidFill>
          <a:latin typeface="Calibri" panose="020F0502020204030204" pitchFamily="34" charset="0"/>
        </a:defRPr>
      </a:lvl3pPr>
      <a:lvl4pPr marL="626835" indent="-158733" algn="l" defTabSz="913526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428" baseline="0">
          <a:solidFill>
            <a:schemeClr val="tx1"/>
          </a:solidFill>
          <a:latin typeface="Calibri" panose="020F0502020204030204" pitchFamily="34" charset="0"/>
        </a:defRPr>
      </a:lvl4pPr>
      <a:lvl5pPr marL="765029" indent="-132818" algn="l" defTabSz="913526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428" baseline="0">
          <a:solidFill>
            <a:schemeClr val="tx1"/>
          </a:solidFill>
          <a:latin typeface="Calibri" panose="020F0502020204030204" pitchFamily="34" charset="0"/>
        </a:defRPr>
      </a:lvl5pPr>
      <a:lvl6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6pPr>
      <a:lvl7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7pPr>
      <a:lvl8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8pPr>
      <a:lvl9pPr marL="765029" indent="-132818" algn="l" defTabSz="91352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32" baseline="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1pPr>
      <a:lvl2pPr marL="466481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2pPr>
      <a:lvl3pPr marL="932962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3pPr>
      <a:lvl4pPr marL="1399443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4pPr>
      <a:lvl5pPr marL="1865925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5pPr>
      <a:lvl6pPr marL="2332406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6pPr>
      <a:lvl7pPr marL="2798887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7pPr>
      <a:lvl8pPr marL="3265368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8pPr>
      <a:lvl9pPr marL="3731849" algn="l" defTabSz="932962" rtl="0" eaLnBrk="1" latinLnBrk="0" hangingPunct="1">
        <a:defRPr sz="18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0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763" cy="6855323"/>
          </a:xfrm>
          <a:prstGeom prst="rect">
            <a:avLst/>
          </a:prstGeom>
        </p:spPr>
      </p:pic>
      <p:graphicFrame>
        <p:nvGraphicFramePr>
          <p:cNvPr id="16" name="Object 1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174389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93" imgH="493" progId="TCLayout.ActiveDocument.1">
                  <p:embed/>
                </p:oleObj>
              </mc:Choice>
              <mc:Fallback>
                <p:oleObj name="think-cell Slide" r:id="rId4" imgW="493" imgH="493" progId="TCLayout.ActiveDocument.1">
                  <p:embed/>
                  <p:pic>
                    <p:nvPicPr>
                      <p:cNvPr id="16" name="Object 1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4389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2">
            <a:extLst>
              <a:ext uri="{FF2B5EF4-FFF2-40B4-BE49-F238E27FC236}">
                <a16:creationId xmlns:a16="http://schemas.microsoft.com/office/drawing/2014/main" id="{50DD0BBB-8E9A-4FAB-BF40-8F6ED1165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47" y="3366311"/>
            <a:ext cx="1074646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>
                <a:solidFill>
                  <a:srgbClr val="F7FAFF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Сатып алу және HR процестеріндегі сыбайлас жемқорлық тәуекелдері</a:t>
            </a:r>
            <a:endParaRPr lang="ru-RU" sz="3200" b="1" dirty="0">
              <a:solidFill>
                <a:srgbClr val="F7FAFF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F7FAFF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rgbClr val="F7FAFF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9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725147" y="4118345"/>
            <a:ext cx="11183788" cy="0"/>
          </a:xfrm>
          <a:prstGeom prst="line">
            <a:avLst/>
          </a:prstGeom>
          <a:ln w="76200">
            <a:solidFill>
              <a:srgbClr val="F7A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8718996" y="-6440"/>
            <a:ext cx="3473003" cy="2601533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97025" y="-9638"/>
            <a:ext cx="321971" cy="2598292"/>
          </a:xfrm>
          <a:prstGeom prst="rect">
            <a:avLst/>
          </a:prstGeom>
          <a:solidFill>
            <a:srgbClr val="F7A7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5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L 0.10743 0.00278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pt-PT" sz="2400" b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Сатып алудағы тәуекелдер</a:t>
            </a:r>
            <a:endParaRPr lang="pt-PT" altLang="pt-PT" sz="2400" b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4"/>
          <a:ext cx="11577429" cy="5465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25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pt-PT" sz="2400" b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Сатып алудағы тәуекелдер  </a:t>
            </a:r>
            <a:r>
              <a:rPr lang="kk-KZ" altLang="pt-PT" sz="1800" b="1" i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(жалғасы)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5"/>
          <a:ext cx="11577429" cy="5374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295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pt-PT" sz="2400" b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Сатып алудағы тәуекелдер  </a:t>
            </a:r>
            <a:r>
              <a:rPr lang="kk-KZ" altLang="pt-PT" sz="1800" b="1" i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(жалғасы)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4"/>
          <a:ext cx="11577429" cy="5374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847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D888402C-30B0-4B74-9D12-8B895D3C3094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pt-PT" sz="2400" b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Сатып алудағы тәуекелдер  </a:t>
            </a:r>
            <a:r>
              <a:rPr lang="kk-KZ" altLang="pt-PT" sz="1800" b="1" i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(жалғасы)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90500" y="818785"/>
          <a:ext cx="11577429" cy="4054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865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79323-9B95-6EA0-C47C-9B504544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72">
            <a:extLst>
              <a:ext uri="{FF2B5EF4-FFF2-40B4-BE49-F238E27FC236}">
                <a16:creationId xmlns:a16="http://schemas.microsoft.com/office/drawing/2014/main" id="{EF4641AA-42AF-FC6E-A83B-A1856566979D}"/>
              </a:ext>
            </a:extLst>
          </p:cNvPr>
          <p:cNvCxnSpPr>
            <a:cxnSpLocks/>
          </p:cNvCxnSpPr>
          <p:nvPr/>
        </p:nvCxnSpPr>
        <p:spPr>
          <a:xfrm>
            <a:off x="197087" y="738925"/>
            <a:ext cx="11570843" cy="0"/>
          </a:xfrm>
          <a:prstGeom prst="line">
            <a:avLst/>
          </a:prstGeom>
          <a:ln w="44450">
            <a:solidFill>
              <a:srgbClr val="24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D7894B-1B5D-2D38-1848-4138407A262D}"/>
              </a:ext>
            </a:extLst>
          </p:cNvPr>
          <p:cNvSpPr/>
          <p:nvPr/>
        </p:nvSpPr>
        <p:spPr>
          <a:xfrm>
            <a:off x="139036" y="196843"/>
            <a:ext cx="1117658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k-KZ" altLang="pt-PT" sz="2400" b="1">
                <a:solidFill>
                  <a:srgbClr val="F7A700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HR-дағы тәуекелдер</a:t>
            </a:r>
            <a:endParaRPr lang="pt-PT" altLang="pt-PT" sz="1800" b="1" i="1" dirty="0">
              <a:solidFill>
                <a:srgbClr val="F7A700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6DD68055-078B-DC74-6D9C-A8CDC6DACFC0}"/>
              </a:ext>
            </a:extLst>
          </p:cNvPr>
          <p:cNvGraphicFramePr/>
          <p:nvPr/>
        </p:nvGraphicFramePr>
        <p:xfrm>
          <a:off x="190500" y="818785"/>
          <a:ext cx="11577429" cy="5219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79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TPVERSION" val="5"/>
  <p:tag name="TPFULLVERSION" val="5.3.2.24"/>
  <p:tag name="PPTVERSION" val="14"/>
  <p:tag name="TPOS" val="2"/>
  <p:tag name="APLORISREVISION" val="9"/>
  <p:tag name="MTBTACCENT" val="Text2"/>
  <p:tag name="THINKCELLPRESENTATIONDONOTDELETE" val="&lt;?xml version=&quot;1.0&quot; encoding=&quot;UTF-16&quot; standalone=&quot;yes&quot;?&gt;&lt;root reqver=&quot;23045&quot;&gt;&lt;version val=&quot;2510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5&quot;&gt;&lt;elem m_fUsage=&quot;3.40080723548100039011E+00&quot;&gt;&lt;m_msothmcolidx val=&quot;0&quot;/&gt;&lt;m_rgb r=&quot;66&quot; g=&quot;66&quot; b=&quot;66&quot;/&gt;&lt;m_nBrightness val=&quot;0&quot;/&gt;&lt;/elem&gt;&lt;elem m_fUsage=&quot;2.91654100000000005011E+00&quot;&gt;&lt;m_msothmcolidx val=&quot;0&quot;/&gt;&lt;m_rgb r=&quot;C8&quot; g=&quot;C8&quot; b=&quot;C8&quot;/&gt;&lt;m_nBrightness val=&quot;0&quot;/&gt;&lt;/elem&gt;&lt;elem m_fUsage=&quot;4.78296900000000135833E-01&quot;&gt;&lt;m_msothmcolidx val=&quot;0&quot;/&gt;&lt;m_rgb r=&quot;F2&quot; g=&quot;7F&quot; b=&quot;00&quot;/&gt;&lt;m_nBrightness val=&quot;0&quot;/&gt;&lt;/elem&gt;&lt;elem m_fUsage=&quot;3.48678440100000153201E-01&quot;&gt;&lt;m_msothmcolidx val=&quot;0&quot;/&gt;&lt;m_rgb r=&quot;CD&quot; g=&quot;20&quot; b=&quot;2C&quot;/&gt;&lt;m_nBrightness val=&quot;0&quot;/&gt;&lt;/elem&gt;&lt;elem m_fUsage=&quot;3.13810596090000171188E-01&quot;&gt;&lt;m_msothmcolidx val=&quot;0&quot;/&gt;&lt;m_rgb r=&quot;A3&quot; g=&quot;B3&quot; b=&quot;0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  <p:tag name="ISNEWSLIDENUMBER" val="True"/>
  <p:tag name="PREVIOUSNAME" val="C:\Users\Almas Junussov\Box Sync\KAP Commercial\05_Working files\Almas\Customer communication\SOAP presentations\Communications Playbook_Customers_V3_for_PR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2.xml><?xml version="1.0" encoding="utf-8"?>
<a:theme xmlns:a="http://schemas.openxmlformats.org/drawingml/2006/main" name="1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3.xml><?xml version="1.0" encoding="utf-8"?>
<a:theme xmlns:a="http://schemas.openxmlformats.org/drawingml/2006/main" name="2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4.xml><?xml version="1.0" encoding="utf-8"?>
<a:theme xmlns:a="http://schemas.openxmlformats.org/drawingml/2006/main" name="3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5.xml><?xml version="1.0" encoding="utf-8"?>
<a:theme xmlns:a="http://schemas.openxmlformats.org/drawingml/2006/main" name="4_Firm Format - template_Blue">
  <a:themeElements>
    <a:clrScheme name="Custom 31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E0E0E0"/>
      </a:accent1>
      <a:accent2>
        <a:srgbClr val="B3C6EB"/>
      </a:accent2>
      <a:accent3>
        <a:srgbClr val="E99D23"/>
      </a:accent3>
      <a:accent4>
        <a:srgbClr val="224084"/>
      </a:accent4>
      <a:accent5>
        <a:srgbClr val="F27F00"/>
      </a:accent5>
      <a:accent6>
        <a:srgbClr val="808080"/>
      </a:accent6>
      <a:hlink>
        <a:srgbClr val="E99D23"/>
      </a:hlink>
      <a:folHlink>
        <a:srgbClr val="224084"/>
      </a:folHlink>
    </a:clrScheme>
    <a:fontScheme name="Custom 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azatomprom.potx" id="{E08EB9A8-DBED-44B4-9A13-151952B0DEA9}" vid="{ACCF8A58-EE5E-41EA-9650-4E700E06AB65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20170523 - Progress review #1 v2</Template>
  <TotalTime>2</TotalTime>
  <Words>967</Words>
  <Application>Microsoft Office PowerPoint</Application>
  <PresentationFormat>Широкоэкранный</PresentationFormat>
  <Paragraphs>96</Paragraphs>
  <Slides>6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Calibri</vt:lpstr>
      <vt:lpstr>Century Gothic</vt:lpstr>
      <vt:lpstr>Firm Format - template_Blue</vt:lpstr>
      <vt:lpstr>1_Firm Format - template_Blue</vt:lpstr>
      <vt:lpstr>2_Firm Format - template_Blue</vt:lpstr>
      <vt:lpstr>3_Firm Format - template_Blue</vt:lpstr>
      <vt:lpstr>4_Firm Format - template_Blue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Кайрат Н. Синеев</cp:lastModifiedBy>
  <cp:revision>2</cp:revision>
  <cp:lastPrinted>2015-10-15T15:41:18Z</cp:lastPrinted>
  <dcterms:created xsi:type="dcterms:W3CDTF">2017-05-23T15:40:58Z</dcterms:created>
  <dcterms:modified xsi:type="dcterms:W3CDTF">2026-02-02T04:21:42Z</dcterms:modified>
  <cp:category/>
  <cp:contentStatus/>
  <dc:language/>
  <cp:version/>
</cp:coreProperties>
</file>